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7" r:id="rId1"/>
    <p:sldMasterId id="2147483669" r:id="rId2"/>
    <p:sldMasterId id="2147483672" r:id="rId3"/>
    <p:sldMasterId id="2147483674" r:id="rId4"/>
  </p:sldMasterIdLst>
  <p:notesMasterIdLst>
    <p:notesMasterId r:id="rId28"/>
  </p:notesMasterIdLst>
  <p:sldIdLst>
    <p:sldId id="264" r:id="rId5"/>
    <p:sldId id="321" r:id="rId6"/>
    <p:sldId id="272" r:id="rId7"/>
    <p:sldId id="309" r:id="rId8"/>
    <p:sldId id="313" r:id="rId9"/>
    <p:sldId id="310" r:id="rId10"/>
    <p:sldId id="332" r:id="rId11"/>
    <p:sldId id="257" r:id="rId12"/>
    <p:sldId id="326" r:id="rId13"/>
    <p:sldId id="329" r:id="rId14"/>
    <p:sldId id="330" r:id="rId15"/>
    <p:sldId id="327" r:id="rId16"/>
    <p:sldId id="328" r:id="rId17"/>
    <p:sldId id="314" r:id="rId18"/>
    <p:sldId id="331" r:id="rId19"/>
    <p:sldId id="311" r:id="rId20"/>
    <p:sldId id="315" r:id="rId21"/>
    <p:sldId id="318" r:id="rId22"/>
    <p:sldId id="312" r:id="rId23"/>
    <p:sldId id="320" r:id="rId24"/>
    <p:sldId id="317" r:id="rId25"/>
    <p:sldId id="322" r:id="rId26"/>
    <p:sldId id="266" r:id="rId27"/>
  </p:sldIdLst>
  <p:sldSz cx="12192000" cy="6858000"/>
  <p:notesSz cx="12192000" cy="6858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pos="528" userDrawn="1">
          <p15:clr>
            <a:srgbClr val="A4A3A4"/>
          </p15:clr>
        </p15:guide>
        <p15:guide id="4" orient="horz" pos="1008" userDrawn="1">
          <p15:clr>
            <a:srgbClr val="A4A3A4"/>
          </p15:clr>
        </p15:guide>
        <p15:guide id="5" pos="288" userDrawn="1">
          <p15:clr>
            <a:srgbClr val="A4A3A4"/>
          </p15:clr>
        </p15:guide>
        <p15:guide id="6" pos="1056" userDrawn="1">
          <p15:clr>
            <a:srgbClr val="A4A3A4"/>
          </p15:clr>
        </p15:guide>
        <p15:guide id="7" pos="39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8CB"/>
    <a:srgbClr val="7EAACC"/>
    <a:srgbClr val="5E6AA0"/>
    <a:srgbClr val="9A5172"/>
    <a:srgbClr val="9F4E6C"/>
    <a:srgbClr val="4A4E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77"/>
    <p:restoredTop sz="94692"/>
  </p:normalViewPr>
  <p:slideViewPr>
    <p:cSldViewPr>
      <p:cViewPr>
        <p:scale>
          <a:sx n="89" d="100"/>
          <a:sy n="89" d="100"/>
        </p:scale>
        <p:origin x="144" y="288"/>
      </p:cViewPr>
      <p:guideLst>
        <p:guide orient="horz" pos="2880"/>
        <p:guide pos="2160"/>
        <p:guide pos="528"/>
        <p:guide orient="horz" pos="1008"/>
        <p:guide pos="288"/>
        <p:guide pos="1056"/>
        <p:guide pos="39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aseline="0" dirty="0"/>
              <a:t>Person</a:t>
            </a:r>
            <a:r>
              <a:rPr lang="en-US" sz="1862" baseline="0" dirty="0"/>
              <a:t> months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a-DK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Person months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FC8-1144-BD28-F3F75B63F91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da-DK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ELI</c:v>
                </c:pt>
                <c:pt idx="1">
                  <c:v>ESS</c:v>
                </c:pt>
                <c:pt idx="2">
                  <c:v>ILL</c:v>
                </c:pt>
                <c:pt idx="3">
                  <c:v>CERIC</c:v>
                </c:pt>
                <c:pt idx="4">
                  <c:v>ESRF</c:v>
                </c:pt>
                <c:pt idx="5">
                  <c:v>XFEL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48</c:v>
                </c:pt>
                <c:pt idx="1">
                  <c:v>36</c:v>
                </c:pt>
                <c:pt idx="2">
                  <c:v>9</c:v>
                </c:pt>
                <c:pt idx="3">
                  <c:v>6</c:v>
                </c:pt>
                <c:pt idx="4">
                  <c:v>6</c:v>
                </c:pt>
                <c:pt idx="5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C8-1144-BD28-F3F75B63F9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a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a-D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D2822D-792D-E84A-A885-1B8191D80C4C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A5CADB5F-4613-2C4E-80B4-F452ED0D6E2F}">
      <dgm:prSet phldrT="[Text]" custT="1"/>
      <dgm:spPr>
        <a:solidFill>
          <a:srgbClr val="9A5172"/>
        </a:solidFill>
      </dgm:spPr>
      <dgm:t>
        <a:bodyPr/>
        <a:lstStyle/>
        <a:p>
          <a:r>
            <a:rPr lang="en-US" sz="2000" dirty="0"/>
            <a:t>Load data</a:t>
          </a:r>
        </a:p>
      </dgm:t>
    </dgm:pt>
    <dgm:pt modelId="{0A5CE03A-3FAA-8248-B814-D8026CA7A03B}" type="parTrans" cxnId="{A2F816BF-FCD8-804C-B55C-120347EEDF47}">
      <dgm:prSet/>
      <dgm:spPr/>
      <dgm:t>
        <a:bodyPr/>
        <a:lstStyle/>
        <a:p>
          <a:endParaRPr lang="en-US" sz="2000"/>
        </a:p>
      </dgm:t>
    </dgm:pt>
    <dgm:pt modelId="{395ED697-7346-2842-9321-F907C631AEAB}" type="sibTrans" cxnId="{A2F816BF-FCD8-804C-B55C-120347EEDF47}">
      <dgm:prSet/>
      <dgm:spPr/>
      <dgm:t>
        <a:bodyPr/>
        <a:lstStyle/>
        <a:p>
          <a:endParaRPr lang="en-US" sz="2000"/>
        </a:p>
      </dgm:t>
    </dgm:pt>
    <dgm:pt modelId="{32256F57-0649-0A43-8B85-3619E7991526}">
      <dgm:prSet phldrT="[Text]" custT="1"/>
      <dgm:spPr>
        <a:solidFill>
          <a:srgbClr val="9A5172"/>
        </a:solidFill>
      </dgm:spPr>
      <dgm:t>
        <a:bodyPr/>
        <a:lstStyle/>
        <a:p>
          <a:r>
            <a:rPr lang="en-US" sz="2000" dirty="0"/>
            <a:t>Data reduction</a:t>
          </a:r>
        </a:p>
      </dgm:t>
    </dgm:pt>
    <dgm:pt modelId="{BD1DF5FC-05AF-2646-9C97-89902F600BD7}" type="parTrans" cxnId="{F37C3E27-9A5F-9A45-9FA0-599D483C79FE}">
      <dgm:prSet/>
      <dgm:spPr/>
      <dgm:t>
        <a:bodyPr/>
        <a:lstStyle/>
        <a:p>
          <a:endParaRPr lang="en-US" sz="2000"/>
        </a:p>
      </dgm:t>
    </dgm:pt>
    <dgm:pt modelId="{F0B89852-B8BB-8049-B9DF-1AB7A7F3E3B3}" type="sibTrans" cxnId="{F37C3E27-9A5F-9A45-9FA0-599D483C79FE}">
      <dgm:prSet/>
      <dgm:spPr/>
      <dgm:t>
        <a:bodyPr/>
        <a:lstStyle/>
        <a:p>
          <a:endParaRPr lang="en-US" sz="2000"/>
        </a:p>
      </dgm:t>
    </dgm:pt>
    <dgm:pt modelId="{3B644E88-E612-354E-B808-9E8DB43235F0}">
      <dgm:prSet phldrT="[Text]" custT="1"/>
      <dgm:spPr>
        <a:solidFill>
          <a:srgbClr val="9A5172"/>
        </a:solidFill>
      </dgm:spPr>
      <dgm:t>
        <a:bodyPr/>
        <a:lstStyle/>
        <a:p>
          <a:r>
            <a:rPr lang="en-US" sz="2000" dirty="0"/>
            <a:t>Data analysis</a:t>
          </a:r>
        </a:p>
      </dgm:t>
    </dgm:pt>
    <dgm:pt modelId="{2D44C95B-6055-FD49-BC56-E362388900F4}" type="parTrans" cxnId="{A9B7A903-A62B-F142-B555-443BDE9BA335}">
      <dgm:prSet/>
      <dgm:spPr/>
      <dgm:t>
        <a:bodyPr/>
        <a:lstStyle/>
        <a:p>
          <a:endParaRPr lang="en-US" sz="2000"/>
        </a:p>
      </dgm:t>
    </dgm:pt>
    <dgm:pt modelId="{5DE52293-F124-294A-80EA-6D598D063B84}" type="sibTrans" cxnId="{A9B7A903-A62B-F142-B555-443BDE9BA335}">
      <dgm:prSet/>
      <dgm:spPr/>
      <dgm:t>
        <a:bodyPr/>
        <a:lstStyle/>
        <a:p>
          <a:endParaRPr lang="en-US" sz="2000"/>
        </a:p>
      </dgm:t>
    </dgm:pt>
    <dgm:pt modelId="{FB3D642C-3F40-6D4F-B195-35B59F227DFA}" type="pres">
      <dgm:prSet presAssocID="{42D2822D-792D-E84A-A885-1B8191D80C4C}" presName="Name0" presStyleCnt="0">
        <dgm:presLayoutVars>
          <dgm:dir/>
          <dgm:animLvl val="lvl"/>
          <dgm:resizeHandles val="exact"/>
        </dgm:presLayoutVars>
      </dgm:prSet>
      <dgm:spPr/>
    </dgm:pt>
    <dgm:pt modelId="{6EE19EEF-2BF8-374B-9DEB-A80148C465B7}" type="pres">
      <dgm:prSet presAssocID="{A5CADB5F-4613-2C4E-80B4-F452ED0D6E2F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AE9645C8-EDB9-8247-99EF-7691F56F7197}" type="pres">
      <dgm:prSet presAssocID="{395ED697-7346-2842-9321-F907C631AEAB}" presName="parTxOnlySpace" presStyleCnt="0"/>
      <dgm:spPr/>
    </dgm:pt>
    <dgm:pt modelId="{46841986-7FC6-2948-A7F6-1B7C7CEC6ECA}" type="pres">
      <dgm:prSet presAssocID="{32256F57-0649-0A43-8B85-3619E799152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8E16BEE-9B1D-E249-BB12-E51CAA46642B}" type="pres">
      <dgm:prSet presAssocID="{F0B89852-B8BB-8049-B9DF-1AB7A7F3E3B3}" presName="parTxOnlySpace" presStyleCnt="0"/>
      <dgm:spPr/>
    </dgm:pt>
    <dgm:pt modelId="{2A7C31F7-7614-2E4C-8608-2749A5F48EDE}" type="pres">
      <dgm:prSet presAssocID="{3B644E88-E612-354E-B808-9E8DB43235F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9B7A903-A62B-F142-B555-443BDE9BA335}" srcId="{42D2822D-792D-E84A-A885-1B8191D80C4C}" destId="{3B644E88-E612-354E-B808-9E8DB43235F0}" srcOrd="2" destOrd="0" parTransId="{2D44C95B-6055-FD49-BC56-E362388900F4}" sibTransId="{5DE52293-F124-294A-80EA-6D598D063B84}"/>
    <dgm:cxn modelId="{F37C3E27-9A5F-9A45-9FA0-599D483C79FE}" srcId="{42D2822D-792D-E84A-A885-1B8191D80C4C}" destId="{32256F57-0649-0A43-8B85-3619E7991526}" srcOrd="1" destOrd="0" parTransId="{BD1DF5FC-05AF-2646-9C97-89902F600BD7}" sibTransId="{F0B89852-B8BB-8049-B9DF-1AB7A7F3E3B3}"/>
    <dgm:cxn modelId="{5BC3C230-0802-9641-9037-6520904A06CD}" type="presOf" srcId="{3B644E88-E612-354E-B808-9E8DB43235F0}" destId="{2A7C31F7-7614-2E4C-8608-2749A5F48EDE}" srcOrd="0" destOrd="0" presId="urn:microsoft.com/office/officeart/2005/8/layout/chevron1"/>
    <dgm:cxn modelId="{EB6CA294-5033-BD46-8047-380F0CEE6D1B}" type="presOf" srcId="{A5CADB5F-4613-2C4E-80B4-F452ED0D6E2F}" destId="{6EE19EEF-2BF8-374B-9DEB-A80148C465B7}" srcOrd="0" destOrd="0" presId="urn:microsoft.com/office/officeart/2005/8/layout/chevron1"/>
    <dgm:cxn modelId="{094691BB-ADCE-4F41-96FF-F23AB33F0EF5}" type="presOf" srcId="{42D2822D-792D-E84A-A885-1B8191D80C4C}" destId="{FB3D642C-3F40-6D4F-B195-35B59F227DFA}" srcOrd="0" destOrd="0" presId="urn:microsoft.com/office/officeart/2005/8/layout/chevron1"/>
    <dgm:cxn modelId="{A2F816BF-FCD8-804C-B55C-120347EEDF47}" srcId="{42D2822D-792D-E84A-A885-1B8191D80C4C}" destId="{A5CADB5F-4613-2C4E-80B4-F452ED0D6E2F}" srcOrd="0" destOrd="0" parTransId="{0A5CE03A-3FAA-8248-B814-D8026CA7A03B}" sibTransId="{395ED697-7346-2842-9321-F907C631AEAB}"/>
    <dgm:cxn modelId="{3D0192F3-25A1-2741-92F2-68EDE6143BB9}" type="presOf" srcId="{32256F57-0649-0A43-8B85-3619E7991526}" destId="{46841986-7FC6-2948-A7F6-1B7C7CEC6ECA}" srcOrd="0" destOrd="0" presId="urn:microsoft.com/office/officeart/2005/8/layout/chevron1"/>
    <dgm:cxn modelId="{04E05AEA-E1A0-8542-8FF8-8ED293592C76}" type="presParOf" srcId="{FB3D642C-3F40-6D4F-B195-35B59F227DFA}" destId="{6EE19EEF-2BF8-374B-9DEB-A80148C465B7}" srcOrd="0" destOrd="0" presId="urn:microsoft.com/office/officeart/2005/8/layout/chevron1"/>
    <dgm:cxn modelId="{0FEF9813-02DA-FD46-9104-787E4F3A732E}" type="presParOf" srcId="{FB3D642C-3F40-6D4F-B195-35B59F227DFA}" destId="{AE9645C8-EDB9-8247-99EF-7691F56F7197}" srcOrd="1" destOrd="0" presId="urn:microsoft.com/office/officeart/2005/8/layout/chevron1"/>
    <dgm:cxn modelId="{8CA04CF5-D58D-314C-83B3-91669B6E65BE}" type="presParOf" srcId="{FB3D642C-3F40-6D4F-B195-35B59F227DFA}" destId="{46841986-7FC6-2948-A7F6-1B7C7CEC6ECA}" srcOrd="2" destOrd="0" presId="urn:microsoft.com/office/officeart/2005/8/layout/chevron1"/>
    <dgm:cxn modelId="{C9D6D5DD-FD57-E64D-9564-F35D8021D590}" type="presParOf" srcId="{FB3D642C-3F40-6D4F-B195-35B59F227DFA}" destId="{18E16BEE-9B1D-E249-BB12-E51CAA46642B}" srcOrd="3" destOrd="0" presId="urn:microsoft.com/office/officeart/2005/8/layout/chevron1"/>
    <dgm:cxn modelId="{498ABFE0-09DF-D548-BF52-DA7846D76F42}" type="presParOf" srcId="{FB3D642C-3F40-6D4F-B195-35B59F227DFA}" destId="{2A7C31F7-7614-2E4C-8608-2749A5F48ED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2D2822D-792D-E84A-A885-1B8191D80C4C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A5CADB5F-4613-2C4E-80B4-F452ED0D6E2F}">
      <dgm:prSet phldrT="[Text]" custT="1"/>
      <dgm:spPr>
        <a:solidFill>
          <a:srgbClr val="5E6AA0"/>
        </a:solidFill>
      </dgm:spPr>
      <dgm:t>
        <a:bodyPr/>
        <a:lstStyle/>
        <a:p>
          <a:r>
            <a:rPr lang="en-US" sz="2000" dirty="0"/>
            <a:t>Experiment simulations</a:t>
          </a:r>
        </a:p>
      </dgm:t>
    </dgm:pt>
    <dgm:pt modelId="{0A5CE03A-3FAA-8248-B814-D8026CA7A03B}" type="parTrans" cxnId="{A2F816BF-FCD8-804C-B55C-120347EEDF47}">
      <dgm:prSet/>
      <dgm:spPr/>
      <dgm:t>
        <a:bodyPr/>
        <a:lstStyle/>
        <a:p>
          <a:endParaRPr lang="en-US" sz="2000"/>
        </a:p>
      </dgm:t>
    </dgm:pt>
    <dgm:pt modelId="{395ED697-7346-2842-9321-F907C631AEAB}" type="sibTrans" cxnId="{A2F816BF-FCD8-804C-B55C-120347EEDF47}">
      <dgm:prSet/>
      <dgm:spPr/>
      <dgm:t>
        <a:bodyPr/>
        <a:lstStyle/>
        <a:p>
          <a:endParaRPr lang="en-US" sz="2000"/>
        </a:p>
      </dgm:t>
    </dgm:pt>
    <dgm:pt modelId="{32256F57-0649-0A43-8B85-3619E7991526}">
      <dgm:prSet phldrT="[Text]" custT="1"/>
      <dgm:spPr>
        <a:solidFill>
          <a:schemeClr val="bg1"/>
        </a:solidFill>
      </dgm:spPr>
      <dgm:t>
        <a:bodyPr/>
        <a:lstStyle/>
        <a:p>
          <a:r>
            <a:rPr lang="en-US" sz="2000" dirty="0"/>
            <a:t>Data reduction</a:t>
          </a:r>
        </a:p>
      </dgm:t>
    </dgm:pt>
    <dgm:pt modelId="{BD1DF5FC-05AF-2646-9C97-89902F600BD7}" type="parTrans" cxnId="{F37C3E27-9A5F-9A45-9FA0-599D483C79FE}">
      <dgm:prSet/>
      <dgm:spPr/>
      <dgm:t>
        <a:bodyPr/>
        <a:lstStyle/>
        <a:p>
          <a:endParaRPr lang="en-US" sz="2000"/>
        </a:p>
      </dgm:t>
    </dgm:pt>
    <dgm:pt modelId="{F0B89852-B8BB-8049-B9DF-1AB7A7F3E3B3}" type="sibTrans" cxnId="{F37C3E27-9A5F-9A45-9FA0-599D483C79FE}">
      <dgm:prSet/>
      <dgm:spPr/>
      <dgm:t>
        <a:bodyPr/>
        <a:lstStyle/>
        <a:p>
          <a:endParaRPr lang="en-US" sz="2000"/>
        </a:p>
      </dgm:t>
    </dgm:pt>
    <dgm:pt modelId="{3B644E88-E612-354E-B808-9E8DB43235F0}">
      <dgm:prSet phldrT="[Text]" custT="1"/>
      <dgm:spPr>
        <a:solidFill>
          <a:schemeClr val="bg1"/>
        </a:solidFill>
      </dgm:spPr>
      <dgm:t>
        <a:bodyPr/>
        <a:lstStyle/>
        <a:p>
          <a:r>
            <a:rPr lang="en-US" sz="2000" dirty="0"/>
            <a:t>Data analysis</a:t>
          </a:r>
        </a:p>
      </dgm:t>
    </dgm:pt>
    <dgm:pt modelId="{2D44C95B-6055-FD49-BC56-E362388900F4}" type="parTrans" cxnId="{A9B7A903-A62B-F142-B555-443BDE9BA335}">
      <dgm:prSet/>
      <dgm:spPr/>
      <dgm:t>
        <a:bodyPr/>
        <a:lstStyle/>
        <a:p>
          <a:endParaRPr lang="en-US" sz="2000"/>
        </a:p>
      </dgm:t>
    </dgm:pt>
    <dgm:pt modelId="{5DE52293-F124-294A-80EA-6D598D063B84}" type="sibTrans" cxnId="{A9B7A903-A62B-F142-B555-443BDE9BA335}">
      <dgm:prSet/>
      <dgm:spPr/>
      <dgm:t>
        <a:bodyPr/>
        <a:lstStyle/>
        <a:p>
          <a:endParaRPr lang="en-US" sz="2000"/>
        </a:p>
      </dgm:t>
    </dgm:pt>
    <dgm:pt modelId="{04D9FB0B-237A-9F40-9491-B638825D00B0}">
      <dgm:prSet phldrT="[Text]" custT="1"/>
      <dgm:spPr>
        <a:solidFill>
          <a:schemeClr val="bg1"/>
        </a:solidFill>
      </dgm:spPr>
      <dgm:t>
        <a:bodyPr/>
        <a:lstStyle/>
        <a:p>
          <a:r>
            <a:rPr lang="en-US" sz="2000" dirty="0"/>
            <a:t>Conversion</a:t>
          </a:r>
        </a:p>
      </dgm:t>
    </dgm:pt>
    <dgm:pt modelId="{9EA0B88A-D066-7E41-B392-B2082FBCA567}" type="parTrans" cxnId="{F783F53C-F8AC-F04F-8EC6-1D2833079BF8}">
      <dgm:prSet/>
      <dgm:spPr/>
      <dgm:t>
        <a:bodyPr/>
        <a:lstStyle/>
        <a:p>
          <a:endParaRPr lang="en-US"/>
        </a:p>
      </dgm:t>
    </dgm:pt>
    <dgm:pt modelId="{60C8C01C-272B-3741-AE44-7FC8B50FB0F2}" type="sibTrans" cxnId="{F783F53C-F8AC-F04F-8EC6-1D2833079BF8}">
      <dgm:prSet/>
      <dgm:spPr/>
      <dgm:t>
        <a:bodyPr/>
        <a:lstStyle/>
        <a:p>
          <a:endParaRPr lang="en-US"/>
        </a:p>
      </dgm:t>
    </dgm:pt>
    <dgm:pt modelId="{B2F591B8-74D9-2349-8795-CC6C941C08B8}">
      <dgm:prSet phldrT="[Text]" custT="1"/>
      <dgm:spPr>
        <a:solidFill>
          <a:schemeClr val="bg1"/>
        </a:solidFill>
      </dgm:spPr>
      <dgm:t>
        <a:bodyPr/>
        <a:lstStyle/>
        <a:p>
          <a:r>
            <a:rPr lang="en-US" sz="2000" dirty="0"/>
            <a:t>Modelling</a:t>
          </a:r>
        </a:p>
      </dgm:t>
    </dgm:pt>
    <dgm:pt modelId="{4F7050A3-28B3-6F4B-9ACB-FB2FF4AA431A}" type="parTrans" cxnId="{D5A86F1B-63A9-994A-B247-FAE7E4BB80A4}">
      <dgm:prSet/>
      <dgm:spPr/>
      <dgm:t>
        <a:bodyPr/>
        <a:lstStyle/>
        <a:p>
          <a:endParaRPr lang="en-US"/>
        </a:p>
      </dgm:t>
    </dgm:pt>
    <dgm:pt modelId="{4CB33B9D-CE66-C140-957B-C96C52A2269E}" type="sibTrans" cxnId="{D5A86F1B-63A9-994A-B247-FAE7E4BB80A4}">
      <dgm:prSet/>
      <dgm:spPr/>
      <dgm:t>
        <a:bodyPr/>
        <a:lstStyle/>
        <a:p>
          <a:endParaRPr lang="en-US"/>
        </a:p>
      </dgm:t>
    </dgm:pt>
    <dgm:pt modelId="{FB3D642C-3F40-6D4F-B195-35B59F227DFA}" type="pres">
      <dgm:prSet presAssocID="{42D2822D-792D-E84A-A885-1B8191D80C4C}" presName="Name0" presStyleCnt="0">
        <dgm:presLayoutVars>
          <dgm:dir/>
          <dgm:animLvl val="lvl"/>
          <dgm:resizeHandles val="exact"/>
        </dgm:presLayoutVars>
      </dgm:prSet>
      <dgm:spPr/>
    </dgm:pt>
    <dgm:pt modelId="{251E1A45-E42B-8640-AF3C-5D145B469A00}" type="pres">
      <dgm:prSet presAssocID="{B2F591B8-74D9-2349-8795-CC6C941C08B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26E1A051-03B0-BF4D-87CC-6662A709535B}" type="pres">
      <dgm:prSet presAssocID="{4CB33B9D-CE66-C140-957B-C96C52A2269E}" presName="parTxOnlySpace" presStyleCnt="0"/>
      <dgm:spPr/>
    </dgm:pt>
    <dgm:pt modelId="{04267EE5-5003-794A-AB68-647213478E3C}" type="pres">
      <dgm:prSet presAssocID="{04D9FB0B-237A-9F40-9491-B638825D00B0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F503FD9A-F26B-2E41-9E03-264BB57B4A4D}" type="pres">
      <dgm:prSet presAssocID="{60C8C01C-272B-3741-AE44-7FC8B50FB0F2}" presName="parTxOnlySpace" presStyleCnt="0"/>
      <dgm:spPr/>
    </dgm:pt>
    <dgm:pt modelId="{6EE19EEF-2BF8-374B-9DEB-A80148C465B7}" type="pres">
      <dgm:prSet presAssocID="{A5CADB5F-4613-2C4E-80B4-F452ED0D6E2F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E9645C8-EDB9-8247-99EF-7691F56F7197}" type="pres">
      <dgm:prSet presAssocID="{395ED697-7346-2842-9321-F907C631AEAB}" presName="parTxOnlySpace" presStyleCnt="0"/>
      <dgm:spPr/>
    </dgm:pt>
    <dgm:pt modelId="{46841986-7FC6-2948-A7F6-1B7C7CEC6ECA}" type="pres">
      <dgm:prSet presAssocID="{32256F57-0649-0A43-8B85-3619E799152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E16BEE-9B1D-E249-BB12-E51CAA46642B}" type="pres">
      <dgm:prSet presAssocID="{F0B89852-B8BB-8049-B9DF-1AB7A7F3E3B3}" presName="parTxOnlySpace" presStyleCnt="0"/>
      <dgm:spPr/>
    </dgm:pt>
    <dgm:pt modelId="{2A7C31F7-7614-2E4C-8608-2749A5F48EDE}" type="pres">
      <dgm:prSet presAssocID="{3B644E88-E612-354E-B808-9E8DB43235F0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A9B7A903-A62B-F142-B555-443BDE9BA335}" srcId="{42D2822D-792D-E84A-A885-1B8191D80C4C}" destId="{3B644E88-E612-354E-B808-9E8DB43235F0}" srcOrd="4" destOrd="0" parTransId="{2D44C95B-6055-FD49-BC56-E362388900F4}" sibTransId="{5DE52293-F124-294A-80EA-6D598D063B84}"/>
    <dgm:cxn modelId="{D5A86F1B-63A9-994A-B247-FAE7E4BB80A4}" srcId="{42D2822D-792D-E84A-A885-1B8191D80C4C}" destId="{B2F591B8-74D9-2349-8795-CC6C941C08B8}" srcOrd="0" destOrd="0" parTransId="{4F7050A3-28B3-6F4B-9ACB-FB2FF4AA431A}" sibTransId="{4CB33B9D-CE66-C140-957B-C96C52A2269E}"/>
    <dgm:cxn modelId="{F37C3E27-9A5F-9A45-9FA0-599D483C79FE}" srcId="{42D2822D-792D-E84A-A885-1B8191D80C4C}" destId="{32256F57-0649-0A43-8B85-3619E7991526}" srcOrd="3" destOrd="0" parTransId="{BD1DF5FC-05AF-2646-9C97-89902F600BD7}" sibTransId="{F0B89852-B8BB-8049-B9DF-1AB7A7F3E3B3}"/>
    <dgm:cxn modelId="{5BC3C230-0802-9641-9037-6520904A06CD}" type="presOf" srcId="{3B644E88-E612-354E-B808-9E8DB43235F0}" destId="{2A7C31F7-7614-2E4C-8608-2749A5F48EDE}" srcOrd="0" destOrd="0" presId="urn:microsoft.com/office/officeart/2005/8/layout/chevron1"/>
    <dgm:cxn modelId="{F783F53C-F8AC-F04F-8EC6-1D2833079BF8}" srcId="{42D2822D-792D-E84A-A885-1B8191D80C4C}" destId="{04D9FB0B-237A-9F40-9491-B638825D00B0}" srcOrd="1" destOrd="0" parTransId="{9EA0B88A-D066-7E41-B392-B2082FBCA567}" sibTransId="{60C8C01C-272B-3741-AE44-7FC8B50FB0F2}"/>
    <dgm:cxn modelId="{9D4F0B56-AE13-8A45-BB27-E5F3AB4862A9}" type="presOf" srcId="{04D9FB0B-237A-9F40-9491-B638825D00B0}" destId="{04267EE5-5003-794A-AB68-647213478E3C}" srcOrd="0" destOrd="0" presId="urn:microsoft.com/office/officeart/2005/8/layout/chevron1"/>
    <dgm:cxn modelId="{EB6CA294-5033-BD46-8047-380F0CEE6D1B}" type="presOf" srcId="{A5CADB5F-4613-2C4E-80B4-F452ED0D6E2F}" destId="{6EE19EEF-2BF8-374B-9DEB-A80148C465B7}" srcOrd="0" destOrd="0" presId="urn:microsoft.com/office/officeart/2005/8/layout/chevron1"/>
    <dgm:cxn modelId="{514BE09F-6E68-504C-BC6F-8FD44B8566CA}" type="presOf" srcId="{B2F591B8-74D9-2349-8795-CC6C941C08B8}" destId="{251E1A45-E42B-8640-AF3C-5D145B469A00}" srcOrd="0" destOrd="0" presId="urn:microsoft.com/office/officeart/2005/8/layout/chevron1"/>
    <dgm:cxn modelId="{094691BB-ADCE-4F41-96FF-F23AB33F0EF5}" type="presOf" srcId="{42D2822D-792D-E84A-A885-1B8191D80C4C}" destId="{FB3D642C-3F40-6D4F-B195-35B59F227DFA}" srcOrd="0" destOrd="0" presId="urn:microsoft.com/office/officeart/2005/8/layout/chevron1"/>
    <dgm:cxn modelId="{A2F816BF-FCD8-804C-B55C-120347EEDF47}" srcId="{42D2822D-792D-E84A-A885-1B8191D80C4C}" destId="{A5CADB5F-4613-2C4E-80B4-F452ED0D6E2F}" srcOrd="2" destOrd="0" parTransId="{0A5CE03A-3FAA-8248-B814-D8026CA7A03B}" sibTransId="{395ED697-7346-2842-9321-F907C631AEAB}"/>
    <dgm:cxn modelId="{3D0192F3-25A1-2741-92F2-68EDE6143BB9}" type="presOf" srcId="{32256F57-0649-0A43-8B85-3619E7991526}" destId="{46841986-7FC6-2948-A7F6-1B7C7CEC6ECA}" srcOrd="0" destOrd="0" presId="urn:microsoft.com/office/officeart/2005/8/layout/chevron1"/>
    <dgm:cxn modelId="{C8EBE4D5-8670-754C-AE33-0C2F399AA4ED}" type="presParOf" srcId="{FB3D642C-3F40-6D4F-B195-35B59F227DFA}" destId="{251E1A45-E42B-8640-AF3C-5D145B469A00}" srcOrd="0" destOrd="0" presId="urn:microsoft.com/office/officeart/2005/8/layout/chevron1"/>
    <dgm:cxn modelId="{F046BCC4-4228-0941-9F1B-9748FFADD610}" type="presParOf" srcId="{FB3D642C-3F40-6D4F-B195-35B59F227DFA}" destId="{26E1A051-03B0-BF4D-87CC-6662A709535B}" srcOrd="1" destOrd="0" presId="urn:microsoft.com/office/officeart/2005/8/layout/chevron1"/>
    <dgm:cxn modelId="{94498D0B-A0B0-694F-BA2F-2AAEABEC024A}" type="presParOf" srcId="{FB3D642C-3F40-6D4F-B195-35B59F227DFA}" destId="{04267EE5-5003-794A-AB68-647213478E3C}" srcOrd="2" destOrd="0" presId="urn:microsoft.com/office/officeart/2005/8/layout/chevron1"/>
    <dgm:cxn modelId="{E144D88D-F8E6-ED45-82EF-8408EEAED4B1}" type="presParOf" srcId="{FB3D642C-3F40-6D4F-B195-35B59F227DFA}" destId="{F503FD9A-F26B-2E41-9E03-264BB57B4A4D}" srcOrd="3" destOrd="0" presId="urn:microsoft.com/office/officeart/2005/8/layout/chevron1"/>
    <dgm:cxn modelId="{04E05AEA-E1A0-8542-8FF8-8ED293592C76}" type="presParOf" srcId="{FB3D642C-3F40-6D4F-B195-35B59F227DFA}" destId="{6EE19EEF-2BF8-374B-9DEB-A80148C465B7}" srcOrd="4" destOrd="0" presId="urn:microsoft.com/office/officeart/2005/8/layout/chevron1"/>
    <dgm:cxn modelId="{0FEF9813-02DA-FD46-9104-787E4F3A732E}" type="presParOf" srcId="{FB3D642C-3F40-6D4F-B195-35B59F227DFA}" destId="{AE9645C8-EDB9-8247-99EF-7691F56F7197}" srcOrd="5" destOrd="0" presId="urn:microsoft.com/office/officeart/2005/8/layout/chevron1"/>
    <dgm:cxn modelId="{8CA04CF5-D58D-314C-83B3-91669B6E65BE}" type="presParOf" srcId="{FB3D642C-3F40-6D4F-B195-35B59F227DFA}" destId="{46841986-7FC6-2948-A7F6-1B7C7CEC6ECA}" srcOrd="6" destOrd="0" presId="urn:microsoft.com/office/officeart/2005/8/layout/chevron1"/>
    <dgm:cxn modelId="{C9D6D5DD-FD57-E64D-9564-F35D8021D590}" type="presParOf" srcId="{FB3D642C-3F40-6D4F-B195-35B59F227DFA}" destId="{18E16BEE-9B1D-E249-BB12-E51CAA46642B}" srcOrd="7" destOrd="0" presId="urn:microsoft.com/office/officeart/2005/8/layout/chevron1"/>
    <dgm:cxn modelId="{498ABFE0-09DF-D548-BF52-DA7846D76F42}" type="presParOf" srcId="{FB3D642C-3F40-6D4F-B195-35B59F227DFA}" destId="{2A7C31F7-7614-2E4C-8608-2749A5F48ED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2D2822D-792D-E84A-A885-1B8191D80C4C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A5CADB5F-4613-2C4E-80B4-F452ED0D6E2F}">
      <dgm:prSet phldrT="[Text]" custT="1"/>
      <dgm:spPr>
        <a:solidFill>
          <a:srgbClr val="9A5172"/>
        </a:solidFill>
      </dgm:spPr>
      <dgm:t>
        <a:bodyPr/>
        <a:lstStyle/>
        <a:p>
          <a:r>
            <a:rPr lang="en-US" sz="2000" dirty="0"/>
            <a:t>Load data</a:t>
          </a:r>
        </a:p>
      </dgm:t>
    </dgm:pt>
    <dgm:pt modelId="{0A5CE03A-3FAA-8248-B814-D8026CA7A03B}" type="parTrans" cxnId="{A2F816BF-FCD8-804C-B55C-120347EEDF47}">
      <dgm:prSet/>
      <dgm:spPr/>
      <dgm:t>
        <a:bodyPr/>
        <a:lstStyle/>
        <a:p>
          <a:endParaRPr lang="en-US" sz="2000"/>
        </a:p>
      </dgm:t>
    </dgm:pt>
    <dgm:pt modelId="{395ED697-7346-2842-9321-F907C631AEAB}" type="sibTrans" cxnId="{A2F816BF-FCD8-804C-B55C-120347EEDF47}">
      <dgm:prSet/>
      <dgm:spPr/>
      <dgm:t>
        <a:bodyPr/>
        <a:lstStyle/>
        <a:p>
          <a:endParaRPr lang="en-US" sz="2000"/>
        </a:p>
      </dgm:t>
    </dgm:pt>
    <dgm:pt modelId="{32256F57-0649-0A43-8B85-3619E7991526}">
      <dgm:prSet phldrT="[Text]" custT="1"/>
      <dgm:spPr>
        <a:solidFill>
          <a:srgbClr val="9A5172"/>
        </a:solidFill>
      </dgm:spPr>
      <dgm:t>
        <a:bodyPr/>
        <a:lstStyle/>
        <a:p>
          <a:r>
            <a:rPr lang="en-US" sz="2000" dirty="0"/>
            <a:t>Data reduction</a:t>
          </a:r>
        </a:p>
      </dgm:t>
    </dgm:pt>
    <dgm:pt modelId="{BD1DF5FC-05AF-2646-9C97-89902F600BD7}" type="parTrans" cxnId="{F37C3E27-9A5F-9A45-9FA0-599D483C79FE}">
      <dgm:prSet/>
      <dgm:spPr/>
      <dgm:t>
        <a:bodyPr/>
        <a:lstStyle/>
        <a:p>
          <a:endParaRPr lang="en-US" sz="2000"/>
        </a:p>
      </dgm:t>
    </dgm:pt>
    <dgm:pt modelId="{F0B89852-B8BB-8049-B9DF-1AB7A7F3E3B3}" type="sibTrans" cxnId="{F37C3E27-9A5F-9A45-9FA0-599D483C79FE}">
      <dgm:prSet/>
      <dgm:spPr/>
      <dgm:t>
        <a:bodyPr/>
        <a:lstStyle/>
        <a:p>
          <a:endParaRPr lang="en-US" sz="2000"/>
        </a:p>
      </dgm:t>
    </dgm:pt>
    <dgm:pt modelId="{3B644E88-E612-354E-B808-9E8DB43235F0}">
      <dgm:prSet phldrT="[Text]" custT="1"/>
      <dgm:spPr>
        <a:solidFill>
          <a:srgbClr val="9A5172"/>
        </a:solidFill>
      </dgm:spPr>
      <dgm:t>
        <a:bodyPr/>
        <a:lstStyle/>
        <a:p>
          <a:r>
            <a:rPr lang="en-US" sz="2000" dirty="0"/>
            <a:t>Data analysis</a:t>
          </a:r>
        </a:p>
      </dgm:t>
    </dgm:pt>
    <dgm:pt modelId="{2D44C95B-6055-FD49-BC56-E362388900F4}" type="parTrans" cxnId="{A9B7A903-A62B-F142-B555-443BDE9BA335}">
      <dgm:prSet/>
      <dgm:spPr/>
      <dgm:t>
        <a:bodyPr/>
        <a:lstStyle/>
        <a:p>
          <a:endParaRPr lang="en-US" sz="2000"/>
        </a:p>
      </dgm:t>
    </dgm:pt>
    <dgm:pt modelId="{5DE52293-F124-294A-80EA-6D598D063B84}" type="sibTrans" cxnId="{A9B7A903-A62B-F142-B555-443BDE9BA335}">
      <dgm:prSet/>
      <dgm:spPr/>
      <dgm:t>
        <a:bodyPr/>
        <a:lstStyle/>
        <a:p>
          <a:endParaRPr lang="en-US" sz="2000"/>
        </a:p>
      </dgm:t>
    </dgm:pt>
    <dgm:pt modelId="{FB3D642C-3F40-6D4F-B195-35B59F227DFA}" type="pres">
      <dgm:prSet presAssocID="{42D2822D-792D-E84A-A885-1B8191D80C4C}" presName="Name0" presStyleCnt="0">
        <dgm:presLayoutVars>
          <dgm:dir/>
          <dgm:animLvl val="lvl"/>
          <dgm:resizeHandles val="exact"/>
        </dgm:presLayoutVars>
      </dgm:prSet>
      <dgm:spPr/>
    </dgm:pt>
    <dgm:pt modelId="{6EE19EEF-2BF8-374B-9DEB-A80148C465B7}" type="pres">
      <dgm:prSet presAssocID="{A5CADB5F-4613-2C4E-80B4-F452ED0D6E2F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AE9645C8-EDB9-8247-99EF-7691F56F7197}" type="pres">
      <dgm:prSet presAssocID="{395ED697-7346-2842-9321-F907C631AEAB}" presName="parTxOnlySpace" presStyleCnt="0"/>
      <dgm:spPr/>
    </dgm:pt>
    <dgm:pt modelId="{46841986-7FC6-2948-A7F6-1B7C7CEC6ECA}" type="pres">
      <dgm:prSet presAssocID="{32256F57-0649-0A43-8B85-3619E799152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8E16BEE-9B1D-E249-BB12-E51CAA46642B}" type="pres">
      <dgm:prSet presAssocID="{F0B89852-B8BB-8049-B9DF-1AB7A7F3E3B3}" presName="parTxOnlySpace" presStyleCnt="0"/>
      <dgm:spPr/>
    </dgm:pt>
    <dgm:pt modelId="{2A7C31F7-7614-2E4C-8608-2749A5F48EDE}" type="pres">
      <dgm:prSet presAssocID="{3B644E88-E612-354E-B808-9E8DB43235F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9B7A903-A62B-F142-B555-443BDE9BA335}" srcId="{42D2822D-792D-E84A-A885-1B8191D80C4C}" destId="{3B644E88-E612-354E-B808-9E8DB43235F0}" srcOrd="2" destOrd="0" parTransId="{2D44C95B-6055-FD49-BC56-E362388900F4}" sibTransId="{5DE52293-F124-294A-80EA-6D598D063B84}"/>
    <dgm:cxn modelId="{F37C3E27-9A5F-9A45-9FA0-599D483C79FE}" srcId="{42D2822D-792D-E84A-A885-1B8191D80C4C}" destId="{32256F57-0649-0A43-8B85-3619E7991526}" srcOrd="1" destOrd="0" parTransId="{BD1DF5FC-05AF-2646-9C97-89902F600BD7}" sibTransId="{F0B89852-B8BB-8049-B9DF-1AB7A7F3E3B3}"/>
    <dgm:cxn modelId="{5BC3C230-0802-9641-9037-6520904A06CD}" type="presOf" srcId="{3B644E88-E612-354E-B808-9E8DB43235F0}" destId="{2A7C31F7-7614-2E4C-8608-2749A5F48EDE}" srcOrd="0" destOrd="0" presId="urn:microsoft.com/office/officeart/2005/8/layout/chevron1"/>
    <dgm:cxn modelId="{EB6CA294-5033-BD46-8047-380F0CEE6D1B}" type="presOf" srcId="{A5CADB5F-4613-2C4E-80B4-F452ED0D6E2F}" destId="{6EE19EEF-2BF8-374B-9DEB-A80148C465B7}" srcOrd="0" destOrd="0" presId="urn:microsoft.com/office/officeart/2005/8/layout/chevron1"/>
    <dgm:cxn modelId="{094691BB-ADCE-4F41-96FF-F23AB33F0EF5}" type="presOf" srcId="{42D2822D-792D-E84A-A885-1B8191D80C4C}" destId="{FB3D642C-3F40-6D4F-B195-35B59F227DFA}" srcOrd="0" destOrd="0" presId="urn:microsoft.com/office/officeart/2005/8/layout/chevron1"/>
    <dgm:cxn modelId="{A2F816BF-FCD8-804C-B55C-120347EEDF47}" srcId="{42D2822D-792D-E84A-A885-1B8191D80C4C}" destId="{A5CADB5F-4613-2C4E-80B4-F452ED0D6E2F}" srcOrd="0" destOrd="0" parTransId="{0A5CE03A-3FAA-8248-B814-D8026CA7A03B}" sibTransId="{395ED697-7346-2842-9321-F907C631AEAB}"/>
    <dgm:cxn modelId="{3D0192F3-25A1-2741-92F2-68EDE6143BB9}" type="presOf" srcId="{32256F57-0649-0A43-8B85-3619E7991526}" destId="{46841986-7FC6-2948-A7F6-1B7C7CEC6ECA}" srcOrd="0" destOrd="0" presId="urn:microsoft.com/office/officeart/2005/8/layout/chevron1"/>
    <dgm:cxn modelId="{04E05AEA-E1A0-8542-8FF8-8ED293592C76}" type="presParOf" srcId="{FB3D642C-3F40-6D4F-B195-35B59F227DFA}" destId="{6EE19EEF-2BF8-374B-9DEB-A80148C465B7}" srcOrd="0" destOrd="0" presId="urn:microsoft.com/office/officeart/2005/8/layout/chevron1"/>
    <dgm:cxn modelId="{0FEF9813-02DA-FD46-9104-787E4F3A732E}" type="presParOf" srcId="{FB3D642C-3F40-6D4F-B195-35B59F227DFA}" destId="{AE9645C8-EDB9-8247-99EF-7691F56F7197}" srcOrd="1" destOrd="0" presId="urn:microsoft.com/office/officeart/2005/8/layout/chevron1"/>
    <dgm:cxn modelId="{8CA04CF5-D58D-314C-83B3-91669B6E65BE}" type="presParOf" srcId="{FB3D642C-3F40-6D4F-B195-35B59F227DFA}" destId="{46841986-7FC6-2948-A7F6-1B7C7CEC6ECA}" srcOrd="2" destOrd="0" presId="urn:microsoft.com/office/officeart/2005/8/layout/chevron1"/>
    <dgm:cxn modelId="{C9D6D5DD-FD57-E64D-9564-F35D8021D590}" type="presParOf" srcId="{FB3D642C-3F40-6D4F-B195-35B59F227DFA}" destId="{18E16BEE-9B1D-E249-BB12-E51CAA46642B}" srcOrd="3" destOrd="0" presId="urn:microsoft.com/office/officeart/2005/8/layout/chevron1"/>
    <dgm:cxn modelId="{498ABFE0-09DF-D548-BF52-DA7846D76F42}" type="presParOf" srcId="{FB3D642C-3F40-6D4F-B195-35B59F227DFA}" destId="{2A7C31F7-7614-2E4C-8608-2749A5F48ED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2D2822D-792D-E84A-A885-1B8191D80C4C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A5CADB5F-4613-2C4E-80B4-F452ED0D6E2F}">
      <dgm:prSet phldrT="[Text]" custT="1"/>
      <dgm:spPr>
        <a:solidFill>
          <a:srgbClr val="5E6AA0"/>
        </a:solidFill>
      </dgm:spPr>
      <dgm:t>
        <a:bodyPr/>
        <a:lstStyle/>
        <a:p>
          <a:r>
            <a:rPr lang="en-US" sz="2000" dirty="0"/>
            <a:t>Experiment simulations</a:t>
          </a:r>
        </a:p>
      </dgm:t>
    </dgm:pt>
    <dgm:pt modelId="{0A5CE03A-3FAA-8248-B814-D8026CA7A03B}" type="parTrans" cxnId="{A2F816BF-FCD8-804C-B55C-120347EEDF47}">
      <dgm:prSet/>
      <dgm:spPr/>
      <dgm:t>
        <a:bodyPr/>
        <a:lstStyle/>
        <a:p>
          <a:endParaRPr lang="en-US" sz="2000"/>
        </a:p>
      </dgm:t>
    </dgm:pt>
    <dgm:pt modelId="{395ED697-7346-2842-9321-F907C631AEAB}" type="sibTrans" cxnId="{A2F816BF-FCD8-804C-B55C-120347EEDF47}">
      <dgm:prSet/>
      <dgm:spPr/>
      <dgm:t>
        <a:bodyPr/>
        <a:lstStyle/>
        <a:p>
          <a:endParaRPr lang="en-US" sz="2000"/>
        </a:p>
      </dgm:t>
    </dgm:pt>
    <dgm:pt modelId="{32256F57-0649-0A43-8B85-3619E7991526}">
      <dgm:prSet phldrT="[Text]" custT="1"/>
      <dgm:spPr>
        <a:solidFill>
          <a:srgbClr val="5E6AA0"/>
        </a:solidFill>
      </dgm:spPr>
      <dgm:t>
        <a:bodyPr/>
        <a:lstStyle/>
        <a:p>
          <a:r>
            <a:rPr lang="en-US" sz="2000" dirty="0"/>
            <a:t>Data reduction</a:t>
          </a:r>
        </a:p>
      </dgm:t>
    </dgm:pt>
    <dgm:pt modelId="{BD1DF5FC-05AF-2646-9C97-89902F600BD7}" type="parTrans" cxnId="{F37C3E27-9A5F-9A45-9FA0-599D483C79FE}">
      <dgm:prSet/>
      <dgm:spPr/>
      <dgm:t>
        <a:bodyPr/>
        <a:lstStyle/>
        <a:p>
          <a:endParaRPr lang="en-US" sz="2000"/>
        </a:p>
      </dgm:t>
    </dgm:pt>
    <dgm:pt modelId="{F0B89852-B8BB-8049-B9DF-1AB7A7F3E3B3}" type="sibTrans" cxnId="{F37C3E27-9A5F-9A45-9FA0-599D483C79FE}">
      <dgm:prSet/>
      <dgm:spPr/>
      <dgm:t>
        <a:bodyPr/>
        <a:lstStyle/>
        <a:p>
          <a:endParaRPr lang="en-US" sz="2000"/>
        </a:p>
      </dgm:t>
    </dgm:pt>
    <dgm:pt modelId="{3B644E88-E612-354E-B808-9E8DB43235F0}">
      <dgm:prSet phldrT="[Text]" custT="1"/>
      <dgm:spPr>
        <a:solidFill>
          <a:srgbClr val="5E6AA0"/>
        </a:solidFill>
      </dgm:spPr>
      <dgm:t>
        <a:bodyPr/>
        <a:lstStyle/>
        <a:p>
          <a:r>
            <a:rPr lang="en-US" sz="2000" dirty="0"/>
            <a:t>Data analysis</a:t>
          </a:r>
        </a:p>
      </dgm:t>
    </dgm:pt>
    <dgm:pt modelId="{2D44C95B-6055-FD49-BC56-E362388900F4}" type="parTrans" cxnId="{A9B7A903-A62B-F142-B555-443BDE9BA335}">
      <dgm:prSet/>
      <dgm:spPr/>
      <dgm:t>
        <a:bodyPr/>
        <a:lstStyle/>
        <a:p>
          <a:endParaRPr lang="en-US" sz="2000"/>
        </a:p>
      </dgm:t>
    </dgm:pt>
    <dgm:pt modelId="{5DE52293-F124-294A-80EA-6D598D063B84}" type="sibTrans" cxnId="{A9B7A903-A62B-F142-B555-443BDE9BA335}">
      <dgm:prSet/>
      <dgm:spPr/>
      <dgm:t>
        <a:bodyPr/>
        <a:lstStyle/>
        <a:p>
          <a:endParaRPr lang="en-US" sz="2000"/>
        </a:p>
      </dgm:t>
    </dgm:pt>
    <dgm:pt modelId="{04D9FB0B-237A-9F40-9491-B638825D00B0}">
      <dgm:prSet phldrT="[Text]" custT="1"/>
      <dgm:spPr>
        <a:solidFill>
          <a:schemeClr val="bg1"/>
        </a:solidFill>
      </dgm:spPr>
      <dgm:t>
        <a:bodyPr/>
        <a:lstStyle/>
        <a:p>
          <a:r>
            <a:rPr lang="en-US" sz="2000" dirty="0"/>
            <a:t>Conversion</a:t>
          </a:r>
        </a:p>
      </dgm:t>
    </dgm:pt>
    <dgm:pt modelId="{9EA0B88A-D066-7E41-B392-B2082FBCA567}" type="parTrans" cxnId="{F783F53C-F8AC-F04F-8EC6-1D2833079BF8}">
      <dgm:prSet/>
      <dgm:spPr/>
      <dgm:t>
        <a:bodyPr/>
        <a:lstStyle/>
        <a:p>
          <a:endParaRPr lang="en-US"/>
        </a:p>
      </dgm:t>
    </dgm:pt>
    <dgm:pt modelId="{60C8C01C-272B-3741-AE44-7FC8B50FB0F2}" type="sibTrans" cxnId="{F783F53C-F8AC-F04F-8EC6-1D2833079BF8}">
      <dgm:prSet/>
      <dgm:spPr/>
      <dgm:t>
        <a:bodyPr/>
        <a:lstStyle/>
        <a:p>
          <a:endParaRPr lang="en-US"/>
        </a:p>
      </dgm:t>
    </dgm:pt>
    <dgm:pt modelId="{B2F591B8-74D9-2349-8795-CC6C941C08B8}">
      <dgm:prSet phldrT="[Text]" custT="1"/>
      <dgm:spPr>
        <a:solidFill>
          <a:schemeClr val="bg1"/>
        </a:solidFill>
      </dgm:spPr>
      <dgm:t>
        <a:bodyPr/>
        <a:lstStyle/>
        <a:p>
          <a:r>
            <a:rPr lang="en-US" sz="2000" dirty="0"/>
            <a:t>Modelling</a:t>
          </a:r>
        </a:p>
      </dgm:t>
    </dgm:pt>
    <dgm:pt modelId="{4F7050A3-28B3-6F4B-9ACB-FB2FF4AA431A}" type="parTrans" cxnId="{D5A86F1B-63A9-994A-B247-FAE7E4BB80A4}">
      <dgm:prSet/>
      <dgm:spPr/>
      <dgm:t>
        <a:bodyPr/>
        <a:lstStyle/>
        <a:p>
          <a:endParaRPr lang="en-US"/>
        </a:p>
      </dgm:t>
    </dgm:pt>
    <dgm:pt modelId="{4CB33B9D-CE66-C140-957B-C96C52A2269E}" type="sibTrans" cxnId="{D5A86F1B-63A9-994A-B247-FAE7E4BB80A4}">
      <dgm:prSet/>
      <dgm:spPr/>
      <dgm:t>
        <a:bodyPr/>
        <a:lstStyle/>
        <a:p>
          <a:endParaRPr lang="en-US"/>
        </a:p>
      </dgm:t>
    </dgm:pt>
    <dgm:pt modelId="{FB3D642C-3F40-6D4F-B195-35B59F227DFA}" type="pres">
      <dgm:prSet presAssocID="{42D2822D-792D-E84A-A885-1B8191D80C4C}" presName="Name0" presStyleCnt="0">
        <dgm:presLayoutVars>
          <dgm:dir/>
          <dgm:animLvl val="lvl"/>
          <dgm:resizeHandles val="exact"/>
        </dgm:presLayoutVars>
      </dgm:prSet>
      <dgm:spPr/>
    </dgm:pt>
    <dgm:pt modelId="{251E1A45-E42B-8640-AF3C-5D145B469A00}" type="pres">
      <dgm:prSet presAssocID="{B2F591B8-74D9-2349-8795-CC6C941C08B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26E1A051-03B0-BF4D-87CC-6662A709535B}" type="pres">
      <dgm:prSet presAssocID="{4CB33B9D-CE66-C140-957B-C96C52A2269E}" presName="parTxOnlySpace" presStyleCnt="0"/>
      <dgm:spPr/>
    </dgm:pt>
    <dgm:pt modelId="{04267EE5-5003-794A-AB68-647213478E3C}" type="pres">
      <dgm:prSet presAssocID="{04D9FB0B-237A-9F40-9491-B638825D00B0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F503FD9A-F26B-2E41-9E03-264BB57B4A4D}" type="pres">
      <dgm:prSet presAssocID="{60C8C01C-272B-3741-AE44-7FC8B50FB0F2}" presName="parTxOnlySpace" presStyleCnt="0"/>
      <dgm:spPr/>
    </dgm:pt>
    <dgm:pt modelId="{6EE19EEF-2BF8-374B-9DEB-A80148C465B7}" type="pres">
      <dgm:prSet presAssocID="{A5CADB5F-4613-2C4E-80B4-F452ED0D6E2F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E9645C8-EDB9-8247-99EF-7691F56F7197}" type="pres">
      <dgm:prSet presAssocID="{395ED697-7346-2842-9321-F907C631AEAB}" presName="parTxOnlySpace" presStyleCnt="0"/>
      <dgm:spPr/>
    </dgm:pt>
    <dgm:pt modelId="{46841986-7FC6-2948-A7F6-1B7C7CEC6ECA}" type="pres">
      <dgm:prSet presAssocID="{32256F57-0649-0A43-8B85-3619E799152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E16BEE-9B1D-E249-BB12-E51CAA46642B}" type="pres">
      <dgm:prSet presAssocID="{F0B89852-B8BB-8049-B9DF-1AB7A7F3E3B3}" presName="parTxOnlySpace" presStyleCnt="0"/>
      <dgm:spPr/>
    </dgm:pt>
    <dgm:pt modelId="{2A7C31F7-7614-2E4C-8608-2749A5F48EDE}" type="pres">
      <dgm:prSet presAssocID="{3B644E88-E612-354E-B808-9E8DB43235F0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A9B7A903-A62B-F142-B555-443BDE9BA335}" srcId="{42D2822D-792D-E84A-A885-1B8191D80C4C}" destId="{3B644E88-E612-354E-B808-9E8DB43235F0}" srcOrd="4" destOrd="0" parTransId="{2D44C95B-6055-FD49-BC56-E362388900F4}" sibTransId="{5DE52293-F124-294A-80EA-6D598D063B84}"/>
    <dgm:cxn modelId="{D5A86F1B-63A9-994A-B247-FAE7E4BB80A4}" srcId="{42D2822D-792D-E84A-A885-1B8191D80C4C}" destId="{B2F591B8-74D9-2349-8795-CC6C941C08B8}" srcOrd="0" destOrd="0" parTransId="{4F7050A3-28B3-6F4B-9ACB-FB2FF4AA431A}" sibTransId="{4CB33B9D-CE66-C140-957B-C96C52A2269E}"/>
    <dgm:cxn modelId="{F37C3E27-9A5F-9A45-9FA0-599D483C79FE}" srcId="{42D2822D-792D-E84A-A885-1B8191D80C4C}" destId="{32256F57-0649-0A43-8B85-3619E7991526}" srcOrd="3" destOrd="0" parTransId="{BD1DF5FC-05AF-2646-9C97-89902F600BD7}" sibTransId="{F0B89852-B8BB-8049-B9DF-1AB7A7F3E3B3}"/>
    <dgm:cxn modelId="{5BC3C230-0802-9641-9037-6520904A06CD}" type="presOf" srcId="{3B644E88-E612-354E-B808-9E8DB43235F0}" destId="{2A7C31F7-7614-2E4C-8608-2749A5F48EDE}" srcOrd="0" destOrd="0" presId="urn:microsoft.com/office/officeart/2005/8/layout/chevron1"/>
    <dgm:cxn modelId="{F783F53C-F8AC-F04F-8EC6-1D2833079BF8}" srcId="{42D2822D-792D-E84A-A885-1B8191D80C4C}" destId="{04D9FB0B-237A-9F40-9491-B638825D00B0}" srcOrd="1" destOrd="0" parTransId="{9EA0B88A-D066-7E41-B392-B2082FBCA567}" sibTransId="{60C8C01C-272B-3741-AE44-7FC8B50FB0F2}"/>
    <dgm:cxn modelId="{9D4F0B56-AE13-8A45-BB27-E5F3AB4862A9}" type="presOf" srcId="{04D9FB0B-237A-9F40-9491-B638825D00B0}" destId="{04267EE5-5003-794A-AB68-647213478E3C}" srcOrd="0" destOrd="0" presId="urn:microsoft.com/office/officeart/2005/8/layout/chevron1"/>
    <dgm:cxn modelId="{EB6CA294-5033-BD46-8047-380F0CEE6D1B}" type="presOf" srcId="{A5CADB5F-4613-2C4E-80B4-F452ED0D6E2F}" destId="{6EE19EEF-2BF8-374B-9DEB-A80148C465B7}" srcOrd="0" destOrd="0" presId="urn:microsoft.com/office/officeart/2005/8/layout/chevron1"/>
    <dgm:cxn modelId="{514BE09F-6E68-504C-BC6F-8FD44B8566CA}" type="presOf" srcId="{B2F591B8-74D9-2349-8795-CC6C941C08B8}" destId="{251E1A45-E42B-8640-AF3C-5D145B469A00}" srcOrd="0" destOrd="0" presId="urn:microsoft.com/office/officeart/2005/8/layout/chevron1"/>
    <dgm:cxn modelId="{094691BB-ADCE-4F41-96FF-F23AB33F0EF5}" type="presOf" srcId="{42D2822D-792D-E84A-A885-1B8191D80C4C}" destId="{FB3D642C-3F40-6D4F-B195-35B59F227DFA}" srcOrd="0" destOrd="0" presId="urn:microsoft.com/office/officeart/2005/8/layout/chevron1"/>
    <dgm:cxn modelId="{A2F816BF-FCD8-804C-B55C-120347EEDF47}" srcId="{42D2822D-792D-E84A-A885-1B8191D80C4C}" destId="{A5CADB5F-4613-2C4E-80B4-F452ED0D6E2F}" srcOrd="2" destOrd="0" parTransId="{0A5CE03A-3FAA-8248-B814-D8026CA7A03B}" sibTransId="{395ED697-7346-2842-9321-F907C631AEAB}"/>
    <dgm:cxn modelId="{3D0192F3-25A1-2741-92F2-68EDE6143BB9}" type="presOf" srcId="{32256F57-0649-0A43-8B85-3619E7991526}" destId="{46841986-7FC6-2948-A7F6-1B7C7CEC6ECA}" srcOrd="0" destOrd="0" presId="urn:microsoft.com/office/officeart/2005/8/layout/chevron1"/>
    <dgm:cxn modelId="{C8EBE4D5-8670-754C-AE33-0C2F399AA4ED}" type="presParOf" srcId="{FB3D642C-3F40-6D4F-B195-35B59F227DFA}" destId="{251E1A45-E42B-8640-AF3C-5D145B469A00}" srcOrd="0" destOrd="0" presId="urn:microsoft.com/office/officeart/2005/8/layout/chevron1"/>
    <dgm:cxn modelId="{F046BCC4-4228-0941-9F1B-9748FFADD610}" type="presParOf" srcId="{FB3D642C-3F40-6D4F-B195-35B59F227DFA}" destId="{26E1A051-03B0-BF4D-87CC-6662A709535B}" srcOrd="1" destOrd="0" presId="urn:microsoft.com/office/officeart/2005/8/layout/chevron1"/>
    <dgm:cxn modelId="{94498D0B-A0B0-694F-BA2F-2AAEABEC024A}" type="presParOf" srcId="{FB3D642C-3F40-6D4F-B195-35B59F227DFA}" destId="{04267EE5-5003-794A-AB68-647213478E3C}" srcOrd="2" destOrd="0" presId="urn:microsoft.com/office/officeart/2005/8/layout/chevron1"/>
    <dgm:cxn modelId="{E144D88D-F8E6-ED45-82EF-8408EEAED4B1}" type="presParOf" srcId="{FB3D642C-3F40-6D4F-B195-35B59F227DFA}" destId="{F503FD9A-F26B-2E41-9E03-264BB57B4A4D}" srcOrd="3" destOrd="0" presId="urn:microsoft.com/office/officeart/2005/8/layout/chevron1"/>
    <dgm:cxn modelId="{04E05AEA-E1A0-8542-8FF8-8ED293592C76}" type="presParOf" srcId="{FB3D642C-3F40-6D4F-B195-35B59F227DFA}" destId="{6EE19EEF-2BF8-374B-9DEB-A80148C465B7}" srcOrd="4" destOrd="0" presId="urn:microsoft.com/office/officeart/2005/8/layout/chevron1"/>
    <dgm:cxn modelId="{0FEF9813-02DA-FD46-9104-787E4F3A732E}" type="presParOf" srcId="{FB3D642C-3F40-6D4F-B195-35B59F227DFA}" destId="{AE9645C8-EDB9-8247-99EF-7691F56F7197}" srcOrd="5" destOrd="0" presId="urn:microsoft.com/office/officeart/2005/8/layout/chevron1"/>
    <dgm:cxn modelId="{8CA04CF5-D58D-314C-83B3-91669B6E65BE}" type="presParOf" srcId="{FB3D642C-3F40-6D4F-B195-35B59F227DFA}" destId="{46841986-7FC6-2948-A7F6-1B7C7CEC6ECA}" srcOrd="6" destOrd="0" presId="urn:microsoft.com/office/officeart/2005/8/layout/chevron1"/>
    <dgm:cxn modelId="{C9D6D5DD-FD57-E64D-9564-F35D8021D590}" type="presParOf" srcId="{FB3D642C-3F40-6D4F-B195-35B59F227DFA}" destId="{18E16BEE-9B1D-E249-BB12-E51CAA46642B}" srcOrd="7" destOrd="0" presId="urn:microsoft.com/office/officeart/2005/8/layout/chevron1"/>
    <dgm:cxn modelId="{498ABFE0-09DF-D548-BF52-DA7846D76F42}" type="presParOf" srcId="{FB3D642C-3F40-6D4F-B195-35B59F227DFA}" destId="{2A7C31F7-7614-2E4C-8608-2749A5F48ED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2D2822D-792D-E84A-A885-1B8191D80C4C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A5CADB5F-4613-2C4E-80B4-F452ED0D6E2F}">
      <dgm:prSet phldrT="[Text]" custT="1"/>
      <dgm:spPr>
        <a:solidFill>
          <a:srgbClr val="9A5172"/>
        </a:solidFill>
      </dgm:spPr>
      <dgm:t>
        <a:bodyPr/>
        <a:lstStyle/>
        <a:p>
          <a:r>
            <a:rPr lang="en-US" sz="2000" dirty="0"/>
            <a:t>Load data</a:t>
          </a:r>
        </a:p>
      </dgm:t>
    </dgm:pt>
    <dgm:pt modelId="{0A5CE03A-3FAA-8248-B814-D8026CA7A03B}" type="parTrans" cxnId="{A2F816BF-FCD8-804C-B55C-120347EEDF47}">
      <dgm:prSet/>
      <dgm:spPr/>
      <dgm:t>
        <a:bodyPr/>
        <a:lstStyle/>
        <a:p>
          <a:endParaRPr lang="en-US" sz="2000"/>
        </a:p>
      </dgm:t>
    </dgm:pt>
    <dgm:pt modelId="{395ED697-7346-2842-9321-F907C631AEAB}" type="sibTrans" cxnId="{A2F816BF-FCD8-804C-B55C-120347EEDF47}">
      <dgm:prSet/>
      <dgm:spPr/>
      <dgm:t>
        <a:bodyPr/>
        <a:lstStyle/>
        <a:p>
          <a:endParaRPr lang="en-US" sz="2000"/>
        </a:p>
      </dgm:t>
    </dgm:pt>
    <dgm:pt modelId="{32256F57-0649-0A43-8B85-3619E7991526}">
      <dgm:prSet phldrT="[Text]" custT="1"/>
      <dgm:spPr>
        <a:solidFill>
          <a:srgbClr val="9A5172"/>
        </a:solidFill>
      </dgm:spPr>
      <dgm:t>
        <a:bodyPr/>
        <a:lstStyle/>
        <a:p>
          <a:r>
            <a:rPr lang="en-US" sz="2000" dirty="0"/>
            <a:t>Data reduction</a:t>
          </a:r>
        </a:p>
      </dgm:t>
    </dgm:pt>
    <dgm:pt modelId="{BD1DF5FC-05AF-2646-9C97-89902F600BD7}" type="parTrans" cxnId="{F37C3E27-9A5F-9A45-9FA0-599D483C79FE}">
      <dgm:prSet/>
      <dgm:spPr/>
      <dgm:t>
        <a:bodyPr/>
        <a:lstStyle/>
        <a:p>
          <a:endParaRPr lang="en-US" sz="2000"/>
        </a:p>
      </dgm:t>
    </dgm:pt>
    <dgm:pt modelId="{F0B89852-B8BB-8049-B9DF-1AB7A7F3E3B3}" type="sibTrans" cxnId="{F37C3E27-9A5F-9A45-9FA0-599D483C79FE}">
      <dgm:prSet/>
      <dgm:spPr/>
      <dgm:t>
        <a:bodyPr/>
        <a:lstStyle/>
        <a:p>
          <a:endParaRPr lang="en-US" sz="2000"/>
        </a:p>
      </dgm:t>
    </dgm:pt>
    <dgm:pt modelId="{3B644E88-E612-354E-B808-9E8DB43235F0}">
      <dgm:prSet phldrT="[Text]" custT="1"/>
      <dgm:spPr>
        <a:solidFill>
          <a:srgbClr val="9A5172"/>
        </a:solidFill>
      </dgm:spPr>
      <dgm:t>
        <a:bodyPr/>
        <a:lstStyle/>
        <a:p>
          <a:r>
            <a:rPr lang="en-US" sz="2000" dirty="0"/>
            <a:t>Data analysis</a:t>
          </a:r>
        </a:p>
      </dgm:t>
    </dgm:pt>
    <dgm:pt modelId="{2D44C95B-6055-FD49-BC56-E362388900F4}" type="parTrans" cxnId="{A9B7A903-A62B-F142-B555-443BDE9BA335}">
      <dgm:prSet/>
      <dgm:spPr/>
      <dgm:t>
        <a:bodyPr/>
        <a:lstStyle/>
        <a:p>
          <a:endParaRPr lang="en-US" sz="2000"/>
        </a:p>
      </dgm:t>
    </dgm:pt>
    <dgm:pt modelId="{5DE52293-F124-294A-80EA-6D598D063B84}" type="sibTrans" cxnId="{A9B7A903-A62B-F142-B555-443BDE9BA335}">
      <dgm:prSet/>
      <dgm:spPr/>
      <dgm:t>
        <a:bodyPr/>
        <a:lstStyle/>
        <a:p>
          <a:endParaRPr lang="en-US" sz="2000"/>
        </a:p>
      </dgm:t>
    </dgm:pt>
    <dgm:pt modelId="{FB3D642C-3F40-6D4F-B195-35B59F227DFA}" type="pres">
      <dgm:prSet presAssocID="{42D2822D-792D-E84A-A885-1B8191D80C4C}" presName="Name0" presStyleCnt="0">
        <dgm:presLayoutVars>
          <dgm:dir/>
          <dgm:animLvl val="lvl"/>
          <dgm:resizeHandles val="exact"/>
        </dgm:presLayoutVars>
      </dgm:prSet>
      <dgm:spPr/>
    </dgm:pt>
    <dgm:pt modelId="{6EE19EEF-2BF8-374B-9DEB-A80148C465B7}" type="pres">
      <dgm:prSet presAssocID="{A5CADB5F-4613-2C4E-80B4-F452ED0D6E2F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AE9645C8-EDB9-8247-99EF-7691F56F7197}" type="pres">
      <dgm:prSet presAssocID="{395ED697-7346-2842-9321-F907C631AEAB}" presName="parTxOnlySpace" presStyleCnt="0"/>
      <dgm:spPr/>
    </dgm:pt>
    <dgm:pt modelId="{46841986-7FC6-2948-A7F6-1B7C7CEC6ECA}" type="pres">
      <dgm:prSet presAssocID="{32256F57-0649-0A43-8B85-3619E799152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8E16BEE-9B1D-E249-BB12-E51CAA46642B}" type="pres">
      <dgm:prSet presAssocID="{F0B89852-B8BB-8049-B9DF-1AB7A7F3E3B3}" presName="parTxOnlySpace" presStyleCnt="0"/>
      <dgm:spPr/>
    </dgm:pt>
    <dgm:pt modelId="{2A7C31F7-7614-2E4C-8608-2749A5F48EDE}" type="pres">
      <dgm:prSet presAssocID="{3B644E88-E612-354E-B808-9E8DB43235F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9B7A903-A62B-F142-B555-443BDE9BA335}" srcId="{42D2822D-792D-E84A-A885-1B8191D80C4C}" destId="{3B644E88-E612-354E-B808-9E8DB43235F0}" srcOrd="2" destOrd="0" parTransId="{2D44C95B-6055-FD49-BC56-E362388900F4}" sibTransId="{5DE52293-F124-294A-80EA-6D598D063B84}"/>
    <dgm:cxn modelId="{F37C3E27-9A5F-9A45-9FA0-599D483C79FE}" srcId="{42D2822D-792D-E84A-A885-1B8191D80C4C}" destId="{32256F57-0649-0A43-8B85-3619E7991526}" srcOrd="1" destOrd="0" parTransId="{BD1DF5FC-05AF-2646-9C97-89902F600BD7}" sibTransId="{F0B89852-B8BB-8049-B9DF-1AB7A7F3E3B3}"/>
    <dgm:cxn modelId="{5BC3C230-0802-9641-9037-6520904A06CD}" type="presOf" srcId="{3B644E88-E612-354E-B808-9E8DB43235F0}" destId="{2A7C31F7-7614-2E4C-8608-2749A5F48EDE}" srcOrd="0" destOrd="0" presId="urn:microsoft.com/office/officeart/2005/8/layout/chevron1"/>
    <dgm:cxn modelId="{EB6CA294-5033-BD46-8047-380F0CEE6D1B}" type="presOf" srcId="{A5CADB5F-4613-2C4E-80B4-F452ED0D6E2F}" destId="{6EE19EEF-2BF8-374B-9DEB-A80148C465B7}" srcOrd="0" destOrd="0" presId="urn:microsoft.com/office/officeart/2005/8/layout/chevron1"/>
    <dgm:cxn modelId="{094691BB-ADCE-4F41-96FF-F23AB33F0EF5}" type="presOf" srcId="{42D2822D-792D-E84A-A885-1B8191D80C4C}" destId="{FB3D642C-3F40-6D4F-B195-35B59F227DFA}" srcOrd="0" destOrd="0" presId="urn:microsoft.com/office/officeart/2005/8/layout/chevron1"/>
    <dgm:cxn modelId="{A2F816BF-FCD8-804C-B55C-120347EEDF47}" srcId="{42D2822D-792D-E84A-A885-1B8191D80C4C}" destId="{A5CADB5F-4613-2C4E-80B4-F452ED0D6E2F}" srcOrd="0" destOrd="0" parTransId="{0A5CE03A-3FAA-8248-B814-D8026CA7A03B}" sibTransId="{395ED697-7346-2842-9321-F907C631AEAB}"/>
    <dgm:cxn modelId="{3D0192F3-25A1-2741-92F2-68EDE6143BB9}" type="presOf" srcId="{32256F57-0649-0A43-8B85-3619E7991526}" destId="{46841986-7FC6-2948-A7F6-1B7C7CEC6ECA}" srcOrd="0" destOrd="0" presId="urn:microsoft.com/office/officeart/2005/8/layout/chevron1"/>
    <dgm:cxn modelId="{04E05AEA-E1A0-8542-8FF8-8ED293592C76}" type="presParOf" srcId="{FB3D642C-3F40-6D4F-B195-35B59F227DFA}" destId="{6EE19EEF-2BF8-374B-9DEB-A80148C465B7}" srcOrd="0" destOrd="0" presId="urn:microsoft.com/office/officeart/2005/8/layout/chevron1"/>
    <dgm:cxn modelId="{0FEF9813-02DA-FD46-9104-787E4F3A732E}" type="presParOf" srcId="{FB3D642C-3F40-6D4F-B195-35B59F227DFA}" destId="{AE9645C8-EDB9-8247-99EF-7691F56F7197}" srcOrd="1" destOrd="0" presId="urn:microsoft.com/office/officeart/2005/8/layout/chevron1"/>
    <dgm:cxn modelId="{8CA04CF5-D58D-314C-83B3-91669B6E65BE}" type="presParOf" srcId="{FB3D642C-3F40-6D4F-B195-35B59F227DFA}" destId="{46841986-7FC6-2948-A7F6-1B7C7CEC6ECA}" srcOrd="2" destOrd="0" presId="urn:microsoft.com/office/officeart/2005/8/layout/chevron1"/>
    <dgm:cxn modelId="{C9D6D5DD-FD57-E64D-9564-F35D8021D590}" type="presParOf" srcId="{FB3D642C-3F40-6D4F-B195-35B59F227DFA}" destId="{18E16BEE-9B1D-E249-BB12-E51CAA46642B}" srcOrd="3" destOrd="0" presId="urn:microsoft.com/office/officeart/2005/8/layout/chevron1"/>
    <dgm:cxn modelId="{498ABFE0-09DF-D548-BF52-DA7846D76F42}" type="presParOf" srcId="{FB3D642C-3F40-6D4F-B195-35B59F227DFA}" destId="{2A7C31F7-7614-2E4C-8608-2749A5F48ED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2D2822D-792D-E84A-A885-1B8191D80C4C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A5CADB5F-4613-2C4E-80B4-F452ED0D6E2F}">
      <dgm:prSet phldrT="[Text]" custT="1"/>
      <dgm:spPr>
        <a:solidFill>
          <a:srgbClr val="5E6AA0"/>
        </a:solidFill>
      </dgm:spPr>
      <dgm:t>
        <a:bodyPr/>
        <a:lstStyle/>
        <a:p>
          <a:r>
            <a:rPr lang="en-US" sz="2000" dirty="0"/>
            <a:t>Experiment simulations</a:t>
          </a:r>
        </a:p>
      </dgm:t>
    </dgm:pt>
    <dgm:pt modelId="{0A5CE03A-3FAA-8248-B814-D8026CA7A03B}" type="parTrans" cxnId="{A2F816BF-FCD8-804C-B55C-120347EEDF47}">
      <dgm:prSet/>
      <dgm:spPr/>
      <dgm:t>
        <a:bodyPr/>
        <a:lstStyle/>
        <a:p>
          <a:endParaRPr lang="en-US" sz="2000"/>
        </a:p>
      </dgm:t>
    </dgm:pt>
    <dgm:pt modelId="{395ED697-7346-2842-9321-F907C631AEAB}" type="sibTrans" cxnId="{A2F816BF-FCD8-804C-B55C-120347EEDF47}">
      <dgm:prSet/>
      <dgm:spPr/>
      <dgm:t>
        <a:bodyPr/>
        <a:lstStyle/>
        <a:p>
          <a:endParaRPr lang="en-US" sz="2000"/>
        </a:p>
      </dgm:t>
    </dgm:pt>
    <dgm:pt modelId="{32256F57-0649-0A43-8B85-3619E7991526}">
      <dgm:prSet phldrT="[Text]" custT="1"/>
      <dgm:spPr>
        <a:solidFill>
          <a:srgbClr val="5E6AA0"/>
        </a:solidFill>
      </dgm:spPr>
      <dgm:t>
        <a:bodyPr/>
        <a:lstStyle/>
        <a:p>
          <a:r>
            <a:rPr lang="en-US" sz="2000" dirty="0"/>
            <a:t>Data reduction</a:t>
          </a:r>
        </a:p>
      </dgm:t>
    </dgm:pt>
    <dgm:pt modelId="{BD1DF5FC-05AF-2646-9C97-89902F600BD7}" type="parTrans" cxnId="{F37C3E27-9A5F-9A45-9FA0-599D483C79FE}">
      <dgm:prSet/>
      <dgm:spPr/>
      <dgm:t>
        <a:bodyPr/>
        <a:lstStyle/>
        <a:p>
          <a:endParaRPr lang="en-US" sz="2000"/>
        </a:p>
      </dgm:t>
    </dgm:pt>
    <dgm:pt modelId="{F0B89852-B8BB-8049-B9DF-1AB7A7F3E3B3}" type="sibTrans" cxnId="{F37C3E27-9A5F-9A45-9FA0-599D483C79FE}">
      <dgm:prSet/>
      <dgm:spPr/>
      <dgm:t>
        <a:bodyPr/>
        <a:lstStyle/>
        <a:p>
          <a:endParaRPr lang="en-US" sz="2000"/>
        </a:p>
      </dgm:t>
    </dgm:pt>
    <dgm:pt modelId="{3B644E88-E612-354E-B808-9E8DB43235F0}">
      <dgm:prSet phldrT="[Text]" custT="1"/>
      <dgm:spPr>
        <a:solidFill>
          <a:srgbClr val="5E6AA0"/>
        </a:solidFill>
      </dgm:spPr>
      <dgm:t>
        <a:bodyPr/>
        <a:lstStyle/>
        <a:p>
          <a:r>
            <a:rPr lang="en-US" sz="2000" dirty="0"/>
            <a:t>Data analysis</a:t>
          </a:r>
        </a:p>
      </dgm:t>
    </dgm:pt>
    <dgm:pt modelId="{2D44C95B-6055-FD49-BC56-E362388900F4}" type="parTrans" cxnId="{A9B7A903-A62B-F142-B555-443BDE9BA335}">
      <dgm:prSet/>
      <dgm:spPr/>
      <dgm:t>
        <a:bodyPr/>
        <a:lstStyle/>
        <a:p>
          <a:endParaRPr lang="en-US" sz="2000"/>
        </a:p>
      </dgm:t>
    </dgm:pt>
    <dgm:pt modelId="{5DE52293-F124-294A-80EA-6D598D063B84}" type="sibTrans" cxnId="{A9B7A903-A62B-F142-B555-443BDE9BA335}">
      <dgm:prSet/>
      <dgm:spPr/>
      <dgm:t>
        <a:bodyPr/>
        <a:lstStyle/>
        <a:p>
          <a:endParaRPr lang="en-US" sz="2000"/>
        </a:p>
      </dgm:t>
    </dgm:pt>
    <dgm:pt modelId="{04D9FB0B-237A-9F40-9491-B638825D00B0}">
      <dgm:prSet phldrT="[Text]" custT="1"/>
      <dgm:spPr>
        <a:solidFill>
          <a:srgbClr val="7EAACC"/>
        </a:solidFill>
      </dgm:spPr>
      <dgm:t>
        <a:bodyPr/>
        <a:lstStyle/>
        <a:p>
          <a:r>
            <a:rPr lang="en-US" sz="2000" dirty="0"/>
            <a:t>Conversion to S(</a:t>
          </a:r>
          <a:r>
            <a:rPr lang="en-US" sz="2000" dirty="0" err="1"/>
            <a:t>q,w</a:t>
          </a:r>
          <a:r>
            <a:rPr lang="en-US" sz="2000" dirty="0"/>
            <a:t>)</a:t>
          </a:r>
        </a:p>
      </dgm:t>
    </dgm:pt>
    <dgm:pt modelId="{9EA0B88A-D066-7E41-B392-B2082FBCA567}" type="parTrans" cxnId="{F783F53C-F8AC-F04F-8EC6-1D2833079BF8}">
      <dgm:prSet/>
      <dgm:spPr/>
      <dgm:t>
        <a:bodyPr/>
        <a:lstStyle/>
        <a:p>
          <a:endParaRPr lang="en-US"/>
        </a:p>
      </dgm:t>
    </dgm:pt>
    <dgm:pt modelId="{60C8C01C-272B-3741-AE44-7FC8B50FB0F2}" type="sibTrans" cxnId="{F783F53C-F8AC-F04F-8EC6-1D2833079BF8}">
      <dgm:prSet/>
      <dgm:spPr/>
      <dgm:t>
        <a:bodyPr/>
        <a:lstStyle/>
        <a:p>
          <a:endParaRPr lang="en-US"/>
        </a:p>
      </dgm:t>
    </dgm:pt>
    <dgm:pt modelId="{B2F591B8-74D9-2349-8795-CC6C941C08B8}">
      <dgm:prSet phldrT="[Text]" custT="1"/>
      <dgm:spPr>
        <a:solidFill>
          <a:srgbClr val="7EAACC"/>
        </a:solidFill>
      </dgm:spPr>
      <dgm:t>
        <a:bodyPr/>
        <a:lstStyle/>
        <a:p>
          <a:r>
            <a:rPr lang="en-US" sz="2000" dirty="0"/>
            <a:t>Modelling (MD, DFT, </a:t>
          </a:r>
          <a:r>
            <a:rPr lang="en-US" sz="2000" dirty="0" err="1"/>
            <a:t>phem</a:t>
          </a:r>
          <a:r>
            <a:rPr lang="en-US" sz="2000" dirty="0"/>
            <a:t>. Models  </a:t>
          </a:r>
          <a:r>
            <a:rPr lang="en-US" sz="2000" dirty="0" err="1"/>
            <a:t>etc</a:t>
          </a:r>
          <a:r>
            <a:rPr lang="en-US" sz="2000" dirty="0"/>
            <a:t>)</a:t>
          </a:r>
        </a:p>
      </dgm:t>
    </dgm:pt>
    <dgm:pt modelId="{4F7050A3-28B3-6F4B-9ACB-FB2FF4AA431A}" type="parTrans" cxnId="{D5A86F1B-63A9-994A-B247-FAE7E4BB80A4}">
      <dgm:prSet/>
      <dgm:spPr/>
      <dgm:t>
        <a:bodyPr/>
        <a:lstStyle/>
        <a:p>
          <a:endParaRPr lang="en-US"/>
        </a:p>
      </dgm:t>
    </dgm:pt>
    <dgm:pt modelId="{4CB33B9D-CE66-C140-957B-C96C52A2269E}" type="sibTrans" cxnId="{D5A86F1B-63A9-994A-B247-FAE7E4BB80A4}">
      <dgm:prSet/>
      <dgm:spPr/>
      <dgm:t>
        <a:bodyPr/>
        <a:lstStyle/>
        <a:p>
          <a:endParaRPr lang="en-US"/>
        </a:p>
      </dgm:t>
    </dgm:pt>
    <dgm:pt modelId="{FB3D642C-3F40-6D4F-B195-35B59F227DFA}" type="pres">
      <dgm:prSet presAssocID="{42D2822D-792D-E84A-A885-1B8191D80C4C}" presName="Name0" presStyleCnt="0">
        <dgm:presLayoutVars>
          <dgm:dir/>
          <dgm:animLvl val="lvl"/>
          <dgm:resizeHandles val="exact"/>
        </dgm:presLayoutVars>
      </dgm:prSet>
      <dgm:spPr/>
    </dgm:pt>
    <dgm:pt modelId="{251E1A45-E42B-8640-AF3C-5D145B469A00}" type="pres">
      <dgm:prSet presAssocID="{B2F591B8-74D9-2349-8795-CC6C941C08B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26E1A051-03B0-BF4D-87CC-6662A709535B}" type="pres">
      <dgm:prSet presAssocID="{4CB33B9D-CE66-C140-957B-C96C52A2269E}" presName="parTxOnlySpace" presStyleCnt="0"/>
      <dgm:spPr/>
    </dgm:pt>
    <dgm:pt modelId="{04267EE5-5003-794A-AB68-647213478E3C}" type="pres">
      <dgm:prSet presAssocID="{04D9FB0B-237A-9F40-9491-B638825D00B0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F503FD9A-F26B-2E41-9E03-264BB57B4A4D}" type="pres">
      <dgm:prSet presAssocID="{60C8C01C-272B-3741-AE44-7FC8B50FB0F2}" presName="parTxOnlySpace" presStyleCnt="0"/>
      <dgm:spPr/>
    </dgm:pt>
    <dgm:pt modelId="{6EE19EEF-2BF8-374B-9DEB-A80148C465B7}" type="pres">
      <dgm:prSet presAssocID="{A5CADB5F-4613-2C4E-80B4-F452ED0D6E2F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E9645C8-EDB9-8247-99EF-7691F56F7197}" type="pres">
      <dgm:prSet presAssocID="{395ED697-7346-2842-9321-F907C631AEAB}" presName="parTxOnlySpace" presStyleCnt="0"/>
      <dgm:spPr/>
    </dgm:pt>
    <dgm:pt modelId="{46841986-7FC6-2948-A7F6-1B7C7CEC6ECA}" type="pres">
      <dgm:prSet presAssocID="{32256F57-0649-0A43-8B85-3619E799152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E16BEE-9B1D-E249-BB12-E51CAA46642B}" type="pres">
      <dgm:prSet presAssocID="{F0B89852-B8BB-8049-B9DF-1AB7A7F3E3B3}" presName="parTxOnlySpace" presStyleCnt="0"/>
      <dgm:spPr/>
    </dgm:pt>
    <dgm:pt modelId="{2A7C31F7-7614-2E4C-8608-2749A5F48EDE}" type="pres">
      <dgm:prSet presAssocID="{3B644E88-E612-354E-B808-9E8DB43235F0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A9B7A903-A62B-F142-B555-443BDE9BA335}" srcId="{42D2822D-792D-E84A-A885-1B8191D80C4C}" destId="{3B644E88-E612-354E-B808-9E8DB43235F0}" srcOrd="4" destOrd="0" parTransId="{2D44C95B-6055-FD49-BC56-E362388900F4}" sibTransId="{5DE52293-F124-294A-80EA-6D598D063B84}"/>
    <dgm:cxn modelId="{D5A86F1B-63A9-994A-B247-FAE7E4BB80A4}" srcId="{42D2822D-792D-E84A-A885-1B8191D80C4C}" destId="{B2F591B8-74D9-2349-8795-CC6C941C08B8}" srcOrd="0" destOrd="0" parTransId="{4F7050A3-28B3-6F4B-9ACB-FB2FF4AA431A}" sibTransId="{4CB33B9D-CE66-C140-957B-C96C52A2269E}"/>
    <dgm:cxn modelId="{F37C3E27-9A5F-9A45-9FA0-599D483C79FE}" srcId="{42D2822D-792D-E84A-A885-1B8191D80C4C}" destId="{32256F57-0649-0A43-8B85-3619E7991526}" srcOrd="3" destOrd="0" parTransId="{BD1DF5FC-05AF-2646-9C97-89902F600BD7}" sibTransId="{F0B89852-B8BB-8049-B9DF-1AB7A7F3E3B3}"/>
    <dgm:cxn modelId="{5BC3C230-0802-9641-9037-6520904A06CD}" type="presOf" srcId="{3B644E88-E612-354E-B808-9E8DB43235F0}" destId="{2A7C31F7-7614-2E4C-8608-2749A5F48EDE}" srcOrd="0" destOrd="0" presId="urn:microsoft.com/office/officeart/2005/8/layout/chevron1"/>
    <dgm:cxn modelId="{F783F53C-F8AC-F04F-8EC6-1D2833079BF8}" srcId="{42D2822D-792D-E84A-A885-1B8191D80C4C}" destId="{04D9FB0B-237A-9F40-9491-B638825D00B0}" srcOrd="1" destOrd="0" parTransId="{9EA0B88A-D066-7E41-B392-B2082FBCA567}" sibTransId="{60C8C01C-272B-3741-AE44-7FC8B50FB0F2}"/>
    <dgm:cxn modelId="{9D4F0B56-AE13-8A45-BB27-E5F3AB4862A9}" type="presOf" srcId="{04D9FB0B-237A-9F40-9491-B638825D00B0}" destId="{04267EE5-5003-794A-AB68-647213478E3C}" srcOrd="0" destOrd="0" presId="urn:microsoft.com/office/officeart/2005/8/layout/chevron1"/>
    <dgm:cxn modelId="{EB6CA294-5033-BD46-8047-380F0CEE6D1B}" type="presOf" srcId="{A5CADB5F-4613-2C4E-80B4-F452ED0D6E2F}" destId="{6EE19EEF-2BF8-374B-9DEB-A80148C465B7}" srcOrd="0" destOrd="0" presId="urn:microsoft.com/office/officeart/2005/8/layout/chevron1"/>
    <dgm:cxn modelId="{514BE09F-6E68-504C-BC6F-8FD44B8566CA}" type="presOf" srcId="{B2F591B8-74D9-2349-8795-CC6C941C08B8}" destId="{251E1A45-E42B-8640-AF3C-5D145B469A00}" srcOrd="0" destOrd="0" presId="urn:microsoft.com/office/officeart/2005/8/layout/chevron1"/>
    <dgm:cxn modelId="{094691BB-ADCE-4F41-96FF-F23AB33F0EF5}" type="presOf" srcId="{42D2822D-792D-E84A-A885-1B8191D80C4C}" destId="{FB3D642C-3F40-6D4F-B195-35B59F227DFA}" srcOrd="0" destOrd="0" presId="urn:microsoft.com/office/officeart/2005/8/layout/chevron1"/>
    <dgm:cxn modelId="{A2F816BF-FCD8-804C-B55C-120347EEDF47}" srcId="{42D2822D-792D-E84A-A885-1B8191D80C4C}" destId="{A5CADB5F-4613-2C4E-80B4-F452ED0D6E2F}" srcOrd="2" destOrd="0" parTransId="{0A5CE03A-3FAA-8248-B814-D8026CA7A03B}" sibTransId="{395ED697-7346-2842-9321-F907C631AEAB}"/>
    <dgm:cxn modelId="{3D0192F3-25A1-2741-92F2-68EDE6143BB9}" type="presOf" srcId="{32256F57-0649-0A43-8B85-3619E7991526}" destId="{46841986-7FC6-2948-A7F6-1B7C7CEC6ECA}" srcOrd="0" destOrd="0" presId="urn:microsoft.com/office/officeart/2005/8/layout/chevron1"/>
    <dgm:cxn modelId="{C8EBE4D5-8670-754C-AE33-0C2F399AA4ED}" type="presParOf" srcId="{FB3D642C-3F40-6D4F-B195-35B59F227DFA}" destId="{251E1A45-E42B-8640-AF3C-5D145B469A00}" srcOrd="0" destOrd="0" presId="urn:microsoft.com/office/officeart/2005/8/layout/chevron1"/>
    <dgm:cxn modelId="{F046BCC4-4228-0941-9F1B-9748FFADD610}" type="presParOf" srcId="{FB3D642C-3F40-6D4F-B195-35B59F227DFA}" destId="{26E1A051-03B0-BF4D-87CC-6662A709535B}" srcOrd="1" destOrd="0" presId="urn:microsoft.com/office/officeart/2005/8/layout/chevron1"/>
    <dgm:cxn modelId="{94498D0B-A0B0-694F-BA2F-2AAEABEC024A}" type="presParOf" srcId="{FB3D642C-3F40-6D4F-B195-35B59F227DFA}" destId="{04267EE5-5003-794A-AB68-647213478E3C}" srcOrd="2" destOrd="0" presId="urn:microsoft.com/office/officeart/2005/8/layout/chevron1"/>
    <dgm:cxn modelId="{E144D88D-F8E6-ED45-82EF-8408EEAED4B1}" type="presParOf" srcId="{FB3D642C-3F40-6D4F-B195-35B59F227DFA}" destId="{F503FD9A-F26B-2E41-9E03-264BB57B4A4D}" srcOrd="3" destOrd="0" presId="urn:microsoft.com/office/officeart/2005/8/layout/chevron1"/>
    <dgm:cxn modelId="{04E05AEA-E1A0-8542-8FF8-8ED293592C76}" type="presParOf" srcId="{FB3D642C-3F40-6D4F-B195-35B59F227DFA}" destId="{6EE19EEF-2BF8-374B-9DEB-A80148C465B7}" srcOrd="4" destOrd="0" presId="urn:microsoft.com/office/officeart/2005/8/layout/chevron1"/>
    <dgm:cxn modelId="{0FEF9813-02DA-FD46-9104-787E4F3A732E}" type="presParOf" srcId="{FB3D642C-3F40-6D4F-B195-35B59F227DFA}" destId="{AE9645C8-EDB9-8247-99EF-7691F56F7197}" srcOrd="5" destOrd="0" presId="urn:microsoft.com/office/officeart/2005/8/layout/chevron1"/>
    <dgm:cxn modelId="{8CA04CF5-D58D-314C-83B3-91669B6E65BE}" type="presParOf" srcId="{FB3D642C-3F40-6D4F-B195-35B59F227DFA}" destId="{46841986-7FC6-2948-A7F6-1B7C7CEC6ECA}" srcOrd="6" destOrd="0" presId="urn:microsoft.com/office/officeart/2005/8/layout/chevron1"/>
    <dgm:cxn modelId="{C9D6D5DD-FD57-E64D-9564-F35D8021D590}" type="presParOf" srcId="{FB3D642C-3F40-6D4F-B195-35B59F227DFA}" destId="{18E16BEE-9B1D-E249-BB12-E51CAA46642B}" srcOrd="7" destOrd="0" presId="urn:microsoft.com/office/officeart/2005/8/layout/chevron1"/>
    <dgm:cxn modelId="{498ABFE0-09DF-D548-BF52-DA7846D76F42}" type="presParOf" srcId="{FB3D642C-3F40-6D4F-B195-35B59F227DFA}" destId="{2A7C31F7-7614-2E4C-8608-2749A5F48ED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2D2822D-792D-E84A-A885-1B8191D80C4C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A5CADB5F-4613-2C4E-80B4-F452ED0D6E2F}">
      <dgm:prSet phldrT="[Text]" custT="1"/>
      <dgm:spPr>
        <a:solidFill>
          <a:srgbClr val="9A5172"/>
        </a:solidFill>
      </dgm:spPr>
      <dgm:t>
        <a:bodyPr/>
        <a:lstStyle/>
        <a:p>
          <a:r>
            <a:rPr lang="en-US" sz="2000" dirty="0"/>
            <a:t>Load data</a:t>
          </a:r>
        </a:p>
      </dgm:t>
    </dgm:pt>
    <dgm:pt modelId="{0A5CE03A-3FAA-8248-B814-D8026CA7A03B}" type="parTrans" cxnId="{A2F816BF-FCD8-804C-B55C-120347EEDF47}">
      <dgm:prSet/>
      <dgm:spPr/>
      <dgm:t>
        <a:bodyPr/>
        <a:lstStyle/>
        <a:p>
          <a:endParaRPr lang="en-US" sz="2000"/>
        </a:p>
      </dgm:t>
    </dgm:pt>
    <dgm:pt modelId="{395ED697-7346-2842-9321-F907C631AEAB}" type="sibTrans" cxnId="{A2F816BF-FCD8-804C-B55C-120347EEDF47}">
      <dgm:prSet/>
      <dgm:spPr/>
      <dgm:t>
        <a:bodyPr/>
        <a:lstStyle/>
        <a:p>
          <a:endParaRPr lang="en-US" sz="2000"/>
        </a:p>
      </dgm:t>
    </dgm:pt>
    <dgm:pt modelId="{32256F57-0649-0A43-8B85-3619E7991526}">
      <dgm:prSet phldrT="[Text]" custT="1"/>
      <dgm:spPr>
        <a:solidFill>
          <a:srgbClr val="9A5172"/>
        </a:solidFill>
      </dgm:spPr>
      <dgm:t>
        <a:bodyPr/>
        <a:lstStyle/>
        <a:p>
          <a:r>
            <a:rPr lang="en-US" sz="2000" dirty="0"/>
            <a:t>Data reduction</a:t>
          </a:r>
        </a:p>
      </dgm:t>
    </dgm:pt>
    <dgm:pt modelId="{BD1DF5FC-05AF-2646-9C97-89902F600BD7}" type="parTrans" cxnId="{F37C3E27-9A5F-9A45-9FA0-599D483C79FE}">
      <dgm:prSet/>
      <dgm:spPr/>
      <dgm:t>
        <a:bodyPr/>
        <a:lstStyle/>
        <a:p>
          <a:endParaRPr lang="en-US" sz="2000"/>
        </a:p>
      </dgm:t>
    </dgm:pt>
    <dgm:pt modelId="{F0B89852-B8BB-8049-B9DF-1AB7A7F3E3B3}" type="sibTrans" cxnId="{F37C3E27-9A5F-9A45-9FA0-599D483C79FE}">
      <dgm:prSet/>
      <dgm:spPr/>
      <dgm:t>
        <a:bodyPr/>
        <a:lstStyle/>
        <a:p>
          <a:endParaRPr lang="en-US" sz="2000"/>
        </a:p>
      </dgm:t>
    </dgm:pt>
    <dgm:pt modelId="{3B644E88-E612-354E-B808-9E8DB43235F0}">
      <dgm:prSet phldrT="[Text]" custT="1"/>
      <dgm:spPr>
        <a:solidFill>
          <a:srgbClr val="9A5172"/>
        </a:solidFill>
      </dgm:spPr>
      <dgm:t>
        <a:bodyPr/>
        <a:lstStyle/>
        <a:p>
          <a:r>
            <a:rPr lang="en-US" sz="2000" dirty="0"/>
            <a:t>Data analysis</a:t>
          </a:r>
        </a:p>
      </dgm:t>
    </dgm:pt>
    <dgm:pt modelId="{2D44C95B-6055-FD49-BC56-E362388900F4}" type="parTrans" cxnId="{A9B7A903-A62B-F142-B555-443BDE9BA335}">
      <dgm:prSet/>
      <dgm:spPr/>
      <dgm:t>
        <a:bodyPr/>
        <a:lstStyle/>
        <a:p>
          <a:endParaRPr lang="en-US" sz="2000"/>
        </a:p>
      </dgm:t>
    </dgm:pt>
    <dgm:pt modelId="{5DE52293-F124-294A-80EA-6D598D063B84}" type="sibTrans" cxnId="{A9B7A903-A62B-F142-B555-443BDE9BA335}">
      <dgm:prSet/>
      <dgm:spPr/>
      <dgm:t>
        <a:bodyPr/>
        <a:lstStyle/>
        <a:p>
          <a:endParaRPr lang="en-US" sz="2000"/>
        </a:p>
      </dgm:t>
    </dgm:pt>
    <dgm:pt modelId="{FB3D642C-3F40-6D4F-B195-35B59F227DFA}" type="pres">
      <dgm:prSet presAssocID="{42D2822D-792D-E84A-A885-1B8191D80C4C}" presName="Name0" presStyleCnt="0">
        <dgm:presLayoutVars>
          <dgm:dir/>
          <dgm:animLvl val="lvl"/>
          <dgm:resizeHandles val="exact"/>
        </dgm:presLayoutVars>
      </dgm:prSet>
      <dgm:spPr/>
    </dgm:pt>
    <dgm:pt modelId="{6EE19EEF-2BF8-374B-9DEB-A80148C465B7}" type="pres">
      <dgm:prSet presAssocID="{A5CADB5F-4613-2C4E-80B4-F452ED0D6E2F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AE9645C8-EDB9-8247-99EF-7691F56F7197}" type="pres">
      <dgm:prSet presAssocID="{395ED697-7346-2842-9321-F907C631AEAB}" presName="parTxOnlySpace" presStyleCnt="0"/>
      <dgm:spPr/>
    </dgm:pt>
    <dgm:pt modelId="{46841986-7FC6-2948-A7F6-1B7C7CEC6ECA}" type="pres">
      <dgm:prSet presAssocID="{32256F57-0649-0A43-8B85-3619E799152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8E16BEE-9B1D-E249-BB12-E51CAA46642B}" type="pres">
      <dgm:prSet presAssocID="{F0B89852-B8BB-8049-B9DF-1AB7A7F3E3B3}" presName="parTxOnlySpace" presStyleCnt="0"/>
      <dgm:spPr/>
    </dgm:pt>
    <dgm:pt modelId="{2A7C31F7-7614-2E4C-8608-2749A5F48EDE}" type="pres">
      <dgm:prSet presAssocID="{3B644E88-E612-354E-B808-9E8DB43235F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9B7A903-A62B-F142-B555-443BDE9BA335}" srcId="{42D2822D-792D-E84A-A885-1B8191D80C4C}" destId="{3B644E88-E612-354E-B808-9E8DB43235F0}" srcOrd="2" destOrd="0" parTransId="{2D44C95B-6055-FD49-BC56-E362388900F4}" sibTransId="{5DE52293-F124-294A-80EA-6D598D063B84}"/>
    <dgm:cxn modelId="{F37C3E27-9A5F-9A45-9FA0-599D483C79FE}" srcId="{42D2822D-792D-E84A-A885-1B8191D80C4C}" destId="{32256F57-0649-0A43-8B85-3619E7991526}" srcOrd="1" destOrd="0" parTransId="{BD1DF5FC-05AF-2646-9C97-89902F600BD7}" sibTransId="{F0B89852-B8BB-8049-B9DF-1AB7A7F3E3B3}"/>
    <dgm:cxn modelId="{5BC3C230-0802-9641-9037-6520904A06CD}" type="presOf" srcId="{3B644E88-E612-354E-B808-9E8DB43235F0}" destId="{2A7C31F7-7614-2E4C-8608-2749A5F48EDE}" srcOrd="0" destOrd="0" presId="urn:microsoft.com/office/officeart/2005/8/layout/chevron1"/>
    <dgm:cxn modelId="{EB6CA294-5033-BD46-8047-380F0CEE6D1B}" type="presOf" srcId="{A5CADB5F-4613-2C4E-80B4-F452ED0D6E2F}" destId="{6EE19EEF-2BF8-374B-9DEB-A80148C465B7}" srcOrd="0" destOrd="0" presId="urn:microsoft.com/office/officeart/2005/8/layout/chevron1"/>
    <dgm:cxn modelId="{094691BB-ADCE-4F41-96FF-F23AB33F0EF5}" type="presOf" srcId="{42D2822D-792D-E84A-A885-1B8191D80C4C}" destId="{FB3D642C-3F40-6D4F-B195-35B59F227DFA}" srcOrd="0" destOrd="0" presId="urn:microsoft.com/office/officeart/2005/8/layout/chevron1"/>
    <dgm:cxn modelId="{A2F816BF-FCD8-804C-B55C-120347EEDF47}" srcId="{42D2822D-792D-E84A-A885-1B8191D80C4C}" destId="{A5CADB5F-4613-2C4E-80B4-F452ED0D6E2F}" srcOrd="0" destOrd="0" parTransId="{0A5CE03A-3FAA-8248-B814-D8026CA7A03B}" sibTransId="{395ED697-7346-2842-9321-F907C631AEAB}"/>
    <dgm:cxn modelId="{3D0192F3-25A1-2741-92F2-68EDE6143BB9}" type="presOf" srcId="{32256F57-0649-0A43-8B85-3619E7991526}" destId="{46841986-7FC6-2948-A7F6-1B7C7CEC6ECA}" srcOrd="0" destOrd="0" presId="urn:microsoft.com/office/officeart/2005/8/layout/chevron1"/>
    <dgm:cxn modelId="{04E05AEA-E1A0-8542-8FF8-8ED293592C76}" type="presParOf" srcId="{FB3D642C-3F40-6D4F-B195-35B59F227DFA}" destId="{6EE19EEF-2BF8-374B-9DEB-A80148C465B7}" srcOrd="0" destOrd="0" presId="urn:microsoft.com/office/officeart/2005/8/layout/chevron1"/>
    <dgm:cxn modelId="{0FEF9813-02DA-FD46-9104-787E4F3A732E}" type="presParOf" srcId="{FB3D642C-3F40-6D4F-B195-35B59F227DFA}" destId="{AE9645C8-EDB9-8247-99EF-7691F56F7197}" srcOrd="1" destOrd="0" presId="urn:microsoft.com/office/officeart/2005/8/layout/chevron1"/>
    <dgm:cxn modelId="{8CA04CF5-D58D-314C-83B3-91669B6E65BE}" type="presParOf" srcId="{FB3D642C-3F40-6D4F-B195-35B59F227DFA}" destId="{46841986-7FC6-2948-A7F6-1B7C7CEC6ECA}" srcOrd="2" destOrd="0" presId="urn:microsoft.com/office/officeart/2005/8/layout/chevron1"/>
    <dgm:cxn modelId="{C9D6D5DD-FD57-E64D-9564-F35D8021D590}" type="presParOf" srcId="{FB3D642C-3F40-6D4F-B195-35B59F227DFA}" destId="{18E16BEE-9B1D-E249-BB12-E51CAA46642B}" srcOrd="3" destOrd="0" presId="urn:microsoft.com/office/officeart/2005/8/layout/chevron1"/>
    <dgm:cxn modelId="{498ABFE0-09DF-D548-BF52-DA7846D76F42}" type="presParOf" srcId="{FB3D642C-3F40-6D4F-B195-35B59F227DFA}" destId="{2A7C31F7-7614-2E4C-8608-2749A5F48ED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E19EEF-2BF8-374B-9DEB-A80148C465B7}">
      <dsp:nvSpPr>
        <dsp:cNvPr id="0" name=""/>
        <dsp:cNvSpPr/>
      </dsp:nvSpPr>
      <dsp:spPr>
        <a:xfrm>
          <a:off x="1979" y="470183"/>
          <a:ext cx="2411586" cy="964634"/>
        </a:xfrm>
        <a:prstGeom prst="chevron">
          <a:avLst/>
        </a:prstGeom>
        <a:solidFill>
          <a:srgbClr val="9A517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Load data</a:t>
          </a:r>
        </a:p>
      </dsp:txBody>
      <dsp:txXfrm>
        <a:off x="484296" y="470183"/>
        <a:ext cx="1446952" cy="964634"/>
      </dsp:txXfrm>
    </dsp:sp>
    <dsp:sp modelId="{46841986-7FC6-2948-A7F6-1B7C7CEC6ECA}">
      <dsp:nvSpPr>
        <dsp:cNvPr id="0" name=""/>
        <dsp:cNvSpPr/>
      </dsp:nvSpPr>
      <dsp:spPr>
        <a:xfrm>
          <a:off x="2172406" y="470183"/>
          <a:ext cx="2411586" cy="964634"/>
        </a:xfrm>
        <a:prstGeom prst="chevron">
          <a:avLst/>
        </a:prstGeom>
        <a:solidFill>
          <a:srgbClr val="9A517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reduction</a:t>
          </a:r>
        </a:p>
      </dsp:txBody>
      <dsp:txXfrm>
        <a:off x="2654723" y="470183"/>
        <a:ext cx="1446952" cy="964634"/>
      </dsp:txXfrm>
    </dsp:sp>
    <dsp:sp modelId="{2A7C31F7-7614-2E4C-8608-2749A5F48EDE}">
      <dsp:nvSpPr>
        <dsp:cNvPr id="0" name=""/>
        <dsp:cNvSpPr/>
      </dsp:nvSpPr>
      <dsp:spPr>
        <a:xfrm>
          <a:off x="4342834" y="470183"/>
          <a:ext cx="2411586" cy="964634"/>
        </a:xfrm>
        <a:prstGeom prst="chevron">
          <a:avLst/>
        </a:prstGeom>
        <a:solidFill>
          <a:srgbClr val="9A517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analysis</a:t>
          </a:r>
        </a:p>
      </dsp:txBody>
      <dsp:txXfrm>
        <a:off x="4825151" y="470183"/>
        <a:ext cx="1446952" cy="9646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1E1A45-E42B-8640-AF3C-5D145B469A00}">
      <dsp:nvSpPr>
        <dsp:cNvPr id="0" name=""/>
        <dsp:cNvSpPr/>
      </dsp:nvSpPr>
      <dsp:spPr>
        <a:xfrm>
          <a:off x="2709" y="470136"/>
          <a:ext cx="2411821" cy="964728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Modelling</a:t>
          </a:r>
        </a:p>
      </dsp:txBody>
      <dsp:txXfrm>
        <a:off x="485073" y="470136"/>
        <a:ext cx="1447093" cy="964728"/>
      </dsp:txXfrm>
    </dsp:sp>
    <dsp:sp modelId="{04267EE5-5003-794A-AB68-647213478E3C}">
      <dsp:nvSpPr>
        <dsp:cNvPr id="0" name=""/>
        <dsp:cNvSpPr/>
      </dsp:nvSpPr>
      <dsp:spPr>
        <a:xfrm>
          <a:off x="2173349" y="470136"/>
          <a:ext cx="2411821" cy="964728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Conversion</a:t>
          </a:r>
        </a:p>
      </dsp:txBody>
      <dsp:txXfrm>
        <a:off x="2655713" y="470136"/>
        <a:ext cx="1447093" cy="964728"/>
      </dsp:txXfrm>
    </dsp:sp>
    <dsp:sp modelId="{6EE19EEF-2BF8-374B-9DEB-A80148C465B7}">
      <dsp:nvSpPr>
        <dsp:cNvPr id="0" name=""/>
        <dsp:cNvSpPr/>
      </dsp:nvSpPr>
      <dsp:spPr>
        <a:xfrm>
          <a:off x="4343989" y="470136"/>
          <a:ext cx="2411821" cy="964728"/>
        </a:xfrm>
        <a:prstGeom prst="chevron">
          <a:avLst/>
        </a:prstGeom>
        <a:solidFill>
          <a:srgbClr val="5E6A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Experiment simulations</a:t>
          </a:r>
        </a:p>
      </dsp:txBody>
      <dsp:txXfrm>
        <a:off x="4826353" y="470136"/>
        <a:ext cx="1447093" cy="964728"/>
      </dsp:txXfrm>
    </dsp:sp>
    <dsp:sp modelId="{46841986-7FC6-2948-A7F6-1B7C7CEC6ECA}">
      <dsp:nvSpPr>
        <dsp:cNvPr id="0" name=""/>
        <dsp:cNvSpPr/>
      </dsp:nvSpPr>
      <dsp:spPr>
        <a:xfrm>
          <a:off x="6514628" y="470136"/>
          <a:ext cx="2411821" cy="964728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reduction</a:t>
          </a:r>
        </a:p>
      </dsp:txBody>
      <dsp:txXfrm>
        <a:off x="6996992" y="470136"/>
        <a:ext cx="1447093" cy="964728"/>
      </dsp:txXfrm>
    </dsp:sp>
    <dsp:sp modelId="{2A7C31F7-7614-2E4C-8608-2749A5F48EDE}">
      <dsp:nvSpPr>
        <dsp:cNvPr id="0" name=""/>
        <dsp:cNvSpPr/>
      </dsp:nvSpPr>
      <dsp:spPr>
        <a:xfrm>
          <a:off x="8685268" y="470136"/>
          <a:ext cx="2411821" cy="964728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analysis</a:t>
          </a:r>
        </a:p>
      </dsp:txBody>
      <dsp:txXfrm>
        <a:off x="9167632" y="470136"/>
        <a:ext cx="1447093" cy="9647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E19EEF-2BF8-374B-9DEB-A80148C465B7}">
      <dsp:nvSpPr>
        <dsp:cNvPr id="0" name=""/>
        <dsp:cNvSpPr/>
      </dsp:nvSpPr>
      <dsp:spPr>
        <a:xfrm>
          <a:off x="1979" y="470183"/>
          <a:ext cx="2411586" cy="964634"/>
        </a:xfrm>
        <a:prstGeom prst="chevron">
          <a:avLst/>
        </a:prstGeom>
        <a:solidFill>
          <a:srgbClr val="9A517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Load data</a:t>
          </a:r>
        </a:p>
      </dsp:txBody>
      <dsp:txXfrm>
        <a:off x="484296" y="470183"/>
        <a:ext cx="1446952" cy="964634"/>
      </dsp:txXfrm>
    </dsp:sp>
    <dsp:sp modelId="{46841986-7FC6-2948-A7F6-1B7C7CEC6ECA}">
      <dsp:nvSpPr>
        <dsp:cNvPr id="0" name=""/>
        <dsp:cNvSpPr/>
      </dsp:nvSpPr>
      <dsp:spPr>
        <a:xfrm>
          <a:off x="2172406" y="470183"/>
          <a:ext cx="2411586" cy="964634"/>
        </a:xfrm>
        <a:prstGeom prst="chevron">
          <a:avLst/>
        </a:prstGeom>
        <a:solidFill>
          <a:srgbClr val="9A517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reduction</a:t>
          </a:r>
        </a:p>
      </dsp:txBody>
      <dsp:txXfrm>
        <a:off x="2654723" y="470183"/>
        <a:ext cx="1446952" cy="964634"/>
      </dsp:txXfrm>
    </dsp:sp>
    <dsp:sp modelId="{2A7C31F7-7614-2E4C-8608-2749A5F48EDE}">
      <dsp:nvSpPr>
        <dsp:cNvPr id="0" name=""/>
        <dsp:cNvSpPr/>
      </dsp:nvSpPr>
      <dsp:spPr>
        <a:xfrm>
          <a:off x="4342834" y="470183"/>
          <a:ext cx="2411586" cy="964634"/>
        </a:xfrm>
        <a:prstGeom prst="chevron">
          <a:avLst/>
        </a:prstGeom>
        <a:solidFill>
          <a:srgbClr val="9A517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analysis</a:t>
          </a:r>
        </a:p>
      </dsp:txBody>
      <dsp:txXfrm>
        <a:off x="4825151" y="470183"/>
        <a:ext cx="1446952" cy="9646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1E1A45-E42B-8640-AF3C-5D145B469A00}">
      <dsp:nvSpPr>
        <dsp:cNvPr id="0" name=""/>
        <dsp:cNvSpPr/>
      </dsp:nvSpPr>
      <dsp:spPr>
        <a:xfrm>
          <a:off x="2709" y="470136"/>
          <a:ext cx="2411821" cy="964728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Modelling</a:t>
          </a:r>
        </a:p>
      </dsp:txBody>
      <dsp:txXfrm>
        <a:off x="485073" y="470136"/>
        <a:ext cx="1447093" cy="964728"/>
      </dsp:txXfrm>
    </dsp:sp>
    <dsp:sp modelId="{04267EE5-5003-794A-AB68-647213478E3C}">
      <dsp:nvSpPr>
        <dsp:cNvPr id="0" name=""/>
        <dsp:cNvSpPr/>
      </dsp:nvSpPr>
      <dsp:spPr>
        <a:xfrm>
          <a:off x="2173349" y="470136"/>
          <a:ext cx="2411821" cy="964728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Conversion</a:t>
          </a:r>
        </a:p>
      </dsp:txBody>
      <dsp:txXfrm>
        <a:off x="2655713" y="470136"/>
        <a:ext cx="1447093" cy="964728"/>
      </dsp:txXfrm>
    </dsp:sp>
    <dsp:sp modelId="{6EE19EEF-2BF8-374B-9DEB-A80148C465B7}">
      <dsp:nvSpPr>
        <dsp:cNvPr id="0" name=""/>
        <dsp:cNvSpPr/>
      </dsp:nvSpPr>
      <dsp:spPr>
        <a:xfrm>
          <a:off x="4343989" y="470136"/>
          <a:ext cx="2411821" cy="964728"/>
        </a:xfrm>
        <a:prstGeom prst="chevron">
          <a:avLst/>
        </a:prstGeom>
        <a:solidFill>
          <a:srgbClr val="5E6A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Experiment simulations</a:t>
          </a:r>
        </a:p>
      </dsp:txBody>
      <dsp:txXfrm>
        <a:off x="4826353" y="470136"/>
        <a:ext cx="1447093" cy="964728"/>
      </dsp:txXfrm>
    </dsp:sp>
    <dsp:sp modelId="{46841986-7FC6-2948-A7F6-1B7C7CEC6ECA}">
      <dsp:nvSpPr>
        <dsp:cNvPr id="0" name=""/>
        <dsp:cNvSpPr/>
      </dsp:nvSpPr>
      <dsp:spPr>
        <a:xfrm>
          <a:off x="6514628" y="470136"/>
          <a:ext cx="2411821" cy="964728"/>
        </a:xfrm>
        <a:prstGeom prst="chevron">
          <a:avLst/>
        </a:prstGeom>
        <a:solidFill>
          <a:srgbClr val="5E6A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reduction</a:t>
          </a:r>
        </a:p>
      </dsp:txBody>
      <dsp:txXfrm>
        <a:off x="6996992" y="470136"/>
        <a:ext cx="1447093" cy="964728"/>
      </dsp:txXfrm>
    </dsp:sp>
    <dsp:sp modelId="{2A7C31F7-7614-2E4C-8608-2749A5F48EDE}">
      <dsp:nvSpPr>
        <dsp:cNvPr id="0" name=""/>
        <dsp:cNvSpPr/>
      </dsp:nvSpPr>
      <dsp:spPr>
        <a:xfrm>
          <a:off x="8685268" y="470136"/>
          <a:ext cx="2411821" cy="964728"/>
        </a:xfrm>
        <a:prstGeom prst="chevron">
          <a:avLst/>
        </a:prstGeom>
        <a:solidFill>
          <a:srgbClr val="5E6A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analysis</a:t>
          </a:r>
        </a:p>
      </dsp:txBody>
      <dsp:txXfrm>
        <a:off x="9167632" y="470136"/>
        <a:ext cx="1447093" cy="96472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E19EEF-2BF8-374B-9DEB-A80148C465B7}">
      <dsp:nvSpPr>
        <dsp:cNvPr id="0" name=""/>
        <dsp:cNvSpPr/>
      </dsp:nvSpPr>
      <dsp:spPr>
        <a:xfrm>
          <a:off x="1979" y="470183"/>
          <a:ext cx="2411586" cy="964634"/>
        </a:xfrm>
        <a:prstGeom prst="chevron">
          <a:avLst/>
        </a:prstGeom>
        <a:solidFill>
          <a:srgbClr val="9A517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Load data</a:t>
          </a:r>
        </a:p>
      </dsp:txBody>
      <dsp:txXfrm>
        <a:off x="484296" y="470183"/>
        <a:ext cx="1446952" cy="964634"/>
      </dsp:txXfrm>
    </dsp:sp>
    <dsp:sp modelId="{46841986-7FC6-2948-A7F6-1B7C7CEC6ECA}">
      <dsp:nvSpPr>
        <dsp:cNvPr id="0" name=""/>
        <dsp:cNvSpPr/>
      </dsp:nvSpPr>
      <dsp:spPr>
        <a:xfrm>
          <a:off x="2172406" y="470183"/>
          <a:ext cx="2411586" cy="964634"/>
        </a:xfrm>
        <a:prstGeom prst="chevron">
          <a:avLst/>
        </a:prstGeom>
        <a:solidFill>
          <a:srgbClr val="9A517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reduction</a:t>
          </a:r>
        </a:p>
      </dsp:txBody>
      <dsp:txXfrm>
        <a:off x="2654723" y="470183"/>
        <a:ext cx="1446952" cy="964634"/>
      </dsp:txXfrm>
    </dsp:sp>
    <dsp:sp modelId="{2A7C31F7-7614-2E4C-8608-2749A5F48EDE}">
      <dsp:nvSpPr>
        <dsp:cNvPr id="0" name=""/>
        <dsp:cNvSpPr/>
      </dsp:nvSpPr>
      <dsp:spPr>
        <a:xfrm>
          <a:off x="4342834" y="470183"/>
          <a:ext cx="2411586" cy="964634"/>
        </a:xfrm>
        <a:prstGeom prst="chevron">
          <a:avLst/>
        </a:prstGeom>
        <a:solidFill>
          <a:srgbClr val="9A517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analysis</a:t>
          </a:r>
        </a:p>
      </dsp:txBody>
      <dsp:txXfrm>
        <a:off x="4825151" y="470183"/>
        <a:ext cx="1446952" cy="9646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1E1A45-E42B-8640-AF3C-5D145B469A00}">
      <dsp:nvSpPr>
        <dsp:cNvPr id="0" name=""/>
        <dsp:cNvSpPr/>
      </dsp:nvSpPr>
      <dsp:spPr>
        <a:xfrm>
          <a:off x="2709" y="470136"/>
          <a:ext cx="2411821" cy="964728"/>
        </a:xfrm>
        <a:prstGeom prst="chevron">
          <a:avLst/>
        </a:prstGeom>
        <a:solidFill>
          <a:srgbClr val="7EAAC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Modelling (MD, DFT, </a:t>
          </a:r>
          <a:r>
            <a:rPr lang="en-US" sz="2000" kern="1200" dirty="0" err="1"/>
            <a:t>phem</a:t>
          </a:r>
          <a:r>
            <a:rPr lang="en-US" sz="2000" kern="1200" dirty="0"/>
            <a:t>. Models  </a:t>
          </a:r>
          <a:r>
            <a:rPr lang="en-US" sz="2000" kern="1200" dirty="0" err="1"/>
            <a:t>etc</a:t>
          </a:r>
          <a:r>
            <a:rPr lang="en-US" sz="2000" kern="1200" dirty="0"/>
            <a:t>)</a:t>
          </a:r>
        </a:p>
      </dsp:txBody>
      <dsp:txXfrm>
        <a:off x="485073" y="470136"/>
        <a:ext cx="1447093" cy="964728"/>
      </dsp:txXfrm>
    </dsp:sp>
    <dsp:sp modelId="{04267EE5-5003-794A-AB68-647213478E3C}">
      <dsp:nvSpPr>
        <dsp:cNvPr id="0" name=""/>
        <dsp:cNvSpPr/>
      </dsp:nvSpPr>
      <dsp:spPr>
        <a:xfrm>
          <a:off x="2173349" y="470136"/>
          <a:ext cx="2411821" cy="964728"/>
        </a:xfrm>
        <a:prstGeom prst="chevron">
          <a:avLst/>
        </a:prstGeom>
        <a:solidFill>
          <a:srgbClr val="7EAAC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Conversion to S(</a:t>
          </a:r>
          <a:r>
            <a:rPr lang="en-US" sz="2000" kern="1200" dirty="0" err="1"/>
            <a:t>q,w</a:t>
          </a:r>
          <a:r>
            <a:rPr lang="en-US" sz="2000" kern="1200" dirty="0"/>
            <a:t>)</a:t>
          </a:r>
        </a:p>
      </dsp:txBody>
      <dsp:txXfrm>
        <a:off x="2655713" y="470136"/>
        <a:ext cx="1447093" cy="964728"/>
      </dsp:txXfrm>
    </dsp:sp>
    <dsp:sp modelId="{6EE19EEF-2BF8-374B-9DEB-A80148C465B7}">
      <dsp:nvSpPr>
        <dsp:cNvPr id="0" name=""/>
        <dsp:cNvSpPr/>
      </dsp:nvSpPr>
      <dsp:spPr>
        <a:xfrm>
          <a:off x="4343989" y="470136"/>
          <a:ext cx="2411821" cy="964728"/>
        </a:xfrm>
        <a:prstGeom prst="chevron">
          <a:avLst/>
        </a:prstGeom>
        <a:solidFill>
          <a:srgbClr val="5E6A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Experiment simulations</a:t>
          </a:r>
        </a:p>
      </dsp:txBody>
      <dsp:txXfrm>
        <a:off x="4826353" y="470136"/>
        <a:ext cx="1447093" cy="964728"/>
      </dsp:txXfrm>
    </dsp:sp>
    <dsp:sp modelId="{46841986-7FC6-2948-A7F6-1B7C7CEC6ECA}">
      <dsp:nvSpPr>
        <dsp:cNvPr id="0" name=""/>
        <dsp:cNvSpPr/>
      </dsp:nvSpPr>
      <dsp:spPr>
        <a:xfrm>
          <a:off x="6514628" y="470136"/>
          <a:ext cx="2411821" cy="964728"/>
        </a:xfrm>
        <a:prstGeom prst="chevron">
          <a:avLst/>
        </a:prstGeom>
        <a:solidFill>
          <a:srgbClr val="5E6A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reduction</a:t>
          </a:r>
        </a:p>
      </dsp:txBody>
      <dsp:txXfrm>
        <a:off x="6996992" y="470136"/>
        <a:ext cx="1447093" cy="964728"/>
      </dsp:txXfrm>
    </dsp:sp>
    <dsp:sp modelId="{2A7C31F7-7614-2E4C-8608-2749A5F48EDE}">
      <dsp:nvSpPr>
        <dsp:cNvPr id="0" name=""/>
        <dsp:cNvSpPr/>
      </dsp:nvSpPr>
      <dsp:spPr>
        <a:xfrm>
          <a:off x="8685268" y="470136"/>
          <a:ext cx="2411821" cy="964728"/>
        </a:xfrm>
        <a:prstGeom prst="chevron">
          <a:avLst/>
        </a:prstGeom>
        <a:solidFill>
          <a:srgbClr val="5E6A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analysis</a:t>
          </a:r>
        </a:p>
      </dsp:txBody>
      <dsp:txXfrm>
        <a:off x="9167632" y="470136"/>
        <a:ext cx="1447093" cy="96472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E19EEF-2BF8-374B-9DEB-A80148C465B7}">
      <dsp:nvSpPr>
        <dsp:cNvPr id="0" name=""/>
        <dsp:cNvSpPr/>
      </dsp:nvSpPr>
      <dsp:spPr>
        <a:xfrm>
          <a:off x="1979" y="470183"/>
          <a:ext cx="2411586" cy="964634"/>
        </a:xfrm>
        <a:prstGeom prst="chevron">
          <a:avLst/>
        </a:prstGeom>
        <a:solidFill>
          <a:srgbClr val="9A517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Load data</a:t>
          </a:r>
        </a:p>
      </dsp:txBody>
      <dsp:txXfrm>
        <a:off x="484296" y="470183"/>
        <a:ext cx="1446952" cy="964634"/>
      </dsp:txXfrm>
    </dsp:sp>
    <dsp:sp modelId="{46841986-7FC6-2948-A7F6-1B7C7CEC6ECA}">
      <dsp:nvSpPr>
        <dsp:cNvPr id="0" name=""/>
        <dsp:cNvSpPr/>
      </dsp:nvSpPr>
      <dsp:spPr>
        <a:xfrm>
          <a:off x="2172406" y="470183"/>
          <a:ext cx="2411586" cy="964634"/>
        </a:xfrm>
        <a:prstGeom prst="chevron">
          <a:avLst/>
        </a:prstGeom>
        <a:solidFill>
          <a:srgbClr val="9A517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reduction</a:t>
          </a:r>
        </a:p>
      </dsp:txBody>
      <dsp:txXfrm>
        <a:off x="2654723" y="470183"/>
        <a:ext cx="1446952" cy="964634"/>
      </dsp:txXfrm>
    </dsp:sp>
    <dsp:sp modelId="{2A7C31F7-7614-2E4C-8608-2749A5F48EDE}">
      <dsp:nvSpPr>
        <dsp:cNvPr id="0" name=""/>
        <dsp:cNvSpPr/>
      </dsp:nvSpPr>
      <dsp:spPr>
        <a:xfrm>
          <a:off x="4342834" y="470183"/>
          <a:ext cx="2411586" cy="964634"/>
        </a:xfrm>
        <a:prstGeom prst="chevron">
          <a:avLst/>
        </a:prstGeom>
        <a:solidFill>
          <a:srgbClr val="9A517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analysis</a:t>
          </a:r>
        </a:p>
      </dsp:txBody>
      <dsp:txXfrm>
        <a:off x="4825151" y="470183"/>
        <a:ext cx="1446952" cy="9646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39749-5F7E-5648-9CD6-00744CE904A7}" type="datetimeFigureOut">
              <a:t>02/11/2019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DA7EEF-0713-214A-8A97-49F34C15B593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9701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Discussion</a:t>
            </a:r>
            <a:r>
              <a:rPr lang="da-DK" dirty="0"/>
              <a:t> of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many</a:t>
            </a:r>
            <a:r>
              <a:rPr lang="da-DK" dirty="0"/>
              <a:t> and </a:t>
            </a:r>
            <a:r>
              <a:rPr lang="da-DK" dirty="0" err="1"/>
              <a:t>when</a:t>
            </a:r>
            <a:r>
              <a:rPr lang="da-DK" dirty="0"/>
              <a:t>. </a:t>
            </a:r>
            <a:r>
              <a:rPr lang="da-DK" dirty="0" err="1"/>
              <a:t>Shown</a:t>
            </a:r>
            <a:r>
              <a:rPr lang="da-DK" dirty="0"/>
              <a:t> is </a:t>
            </a:r>
            <a:r>
              <a:rPr lang="da-DK" dirty="0" err="1"/>
              <a:t>Linda’s</a:t>
            </a:r>
            <a:r>
              <a:rPr lang="da-DK" dirty="0"/>
              <a:t> suggestion?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A7EEF-0713-214A-8A97-49F34C15B593}" type="slidenum">
              <a:rPr lang="da-DK" smtClean="0"/>
              <a:t>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6829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2"/>
          <p:cNvSpPr>
            <a:spLocks noGrp="1"/>
          </p:cNvSpPr>
          <p:nvPr>
            <p:ph type="ctrTitle"/>
          </p:nvPr>
        </p:nvSpPr>
        <p:spPr>
          <a:xfrm>
            <a:off x="1638896" y="2890391"/>
            <a:ext cx="6971704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500" b="1">
                <a:solidFill>
                  <a:srgbClr val="4A4E4F"/>
                </a:solidFill>
                <a:latin typeface="Muli" pitchFamily="2" charset="77"/>
              </a:defRPr>
            </a:lvl1pPr>
          </a:lstStyle>
          <a:p>
            <a:endParaRPr dirty="0"/>
          </a:p>
        </p:txBody>
      </p:sp>
      <p:sp>
        <p:nvSpPr>
          <p:cNvPr id="8" name="Holder 3"/>
          <p:cNvSpPr>
            <a:spLocks noGrp="1"/>
          </p:cNvSpPr>
          <p:nvPr>
            <p:ph type="subTitle" idx="4"/>
          </p:nvPr>
        </p:nvSpPr>
        <p:spPr>
          <a:xfrm>
            <a:off x="1638897" y="4278868"/>
            <a:ext cx="697170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2000" b="1">
                <a:solidFill>
                  <a:srgbClr val="4A4E4F"/>
                </a:solidFill>
                <a:latin typeface="Muli" pitchFamily="2" charset="77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464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02/11/2019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3306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61422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38896" y="2890391"/>
            <a:ext cx="6971704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38897" y="4278868"/>
            <a:ext cx="697170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1">
                <a:latin typeface="Muli" pitchFamily="2" charset="77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4626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2776" y="527964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2776" y="1194561"/>
            <a:ext cx="10130713" cy="369332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595557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527964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530628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129433" y="1577340"/>
            <a:ext cx="530628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Muli" pitchFamily="2" charset="77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107639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60376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528A25B-B3ED-E542-825D-E47ADBA26C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5778500"/>
            <a:ext cx="12179300" cy="1079500"/>
          </a:xfrm>
          <a:prstGeom prst="rect">
            <a:avLst/>
          </a:prstGeom>
        </p:spPr>
      </p:pic>
      <p:sp>
        <p:nvSpPr>
          <p:cNvPr id="16" name="Segnaposto numero diapositiva 16">
            <a:extLst>
              <a:ext uri="{FF2B5EF4-FFF2-40B4-BE49-F238E27FC236}">
                <a16:creationId xmlns:a16="http://schemas.microsoft.com/office/drawing/2014/main" id="{3F14C0E4-6232-D542-BA79-E689284628BD}"/>
              </a:ext>
            </a:extLst>
          </p:cNvPr>
          <p:cNvSpPr txBox="1">
            <a:spLocks/>
          </p:cNvSpPr>
          <p:nvPr userDrawn="1"/>
        </p:nvSpPr>
        <p:spPr>
          <a:xfrm>
            <a:off x="381000" y="6416675"/>
            <a:ext cx="683339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Muli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02/11/2019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69726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528A25B-B3ED-E542-825D-E47ADBA26C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5778500"/>
            <a:ext cx="12179300" cy="10795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15" name="Segnaposto numero diapositiva 16">
            <a:extLst>
              <a:ext uri="{FF2B5EF4-FFF2-40B4-BE49-F238E27FC236}">
                <a16:creationId xmlns:a16="http://schemas.microsoft.com/office/drawing/2014/main" id="{7D97418D-D037-F84F-BA6E-B7EF0EFCB541}"/>
              </a:ext>
            </a:extLst>
          </p:cNvPr>
          <p:cNvSpPr txBox="1">
            <a:spLocks/>
          </p:cNvSpPr>
          <p:nvPr userDrawn="1"/>
        </p:nvSpPr>
        <p:spPr>
          <a:xfrm>
            <a:off x="381000" y="6416675"/>
            <a:ext cx="683339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Muli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6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02/11/2019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67453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38896" y="2890391"/>
            <a:ext cx="6971704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38897" y="4278868"/>
            <a:ext cx="697170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1"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5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02/11/2019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46268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2776" y="527964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2776" y="1194561"/>
            <a:ext cx="10130713" cy="369332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5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02/11/2019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9555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2"/>
          <p:cNvSpPr>
            <a:spLocks noGrp="1"/>
          </p:cNvSpPr>
          <p:nvPr>
            <p:ph type="ctrTitle"/>
          </p:nvPr>
        </p:nvSpPr>
        <p:spPr>
          <a:xfrm>
            <a:off x="2667000" y="2895600"/>
            <a:ext cx="6971704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3500" b="1">
                <a:solidFill>
                  <a:srgbClr val="4A4E4F"/>
                </a:solidFill>
                <a:latin typeface="Muli" pitchFamily="2" charset="77"/>
              </a:defRPr>
            </a:lvl1pPr>
          </a:lstStyle>
          <a:p>
            <a:endParaRPr dirty="0"/>
          </a:p>
        </p:txBody>
      </p:sp>
      <p:sp>
        <p:nvSpPr>
          <p:cNvPr id="8" name="Holder 3"/>
          <p:cNvSpPr>
            <a:spLocks noGrp="1"/>
          </p:cNvSpPr>
          <p:nvPr>
            <p:ph type="subTitle" idx="4"/>
          </p:nvPr>
        </p:nvSpPr>
        <p:spPr>
          <a:xfrm>
            <a:off x="2667001" y="4284077"/>
            <a:ext cx="697170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2400" b="1">
                <a:solidFill>
                  <a:srgbClr val="4A4E4F"/>
                </a:solidFill>
                <a:latin typeface="Muli" pitchFamily="2" charset="77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64324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527964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530628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129433" y="1577340"/>
            <a:ext cx="530628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6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02/11/2019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07639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528A25B-B3ED-E542-825D-E47ADBA26C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5778500"/>
            <a:ext cx="12179300" cy="10795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15" name="Segnaposto numero diapositiva 16">
            <a:extLst>
              <a:ext uri="{FF2B5EF4-FFF2-40B4-BE49-F238E27FC236}">
                <a16:creationId xmlns:a16="http://schemas.microsoft.com/office/drawing/2014/main" id="{7D97418D-D037-F84F-BA6E-B7EF0EFCB541}"/>
              </a:ext>
            </a:extLst>
          </p:cNvPr>
          <p:cNvSpPr txBox="1">
            <a:spLocks/>
          </p:cNvSpPr>
          <p:nvPr userDrawn="1"/>
        </p:nvSpPr>
        <p:spPr>
          <a:xfrm>
            <a:off x="381000" y="6416675"/>
            <a:ext cx="683339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Muli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6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02/11/2019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6745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528A25B-B3ED-E542-825D-E47ADBA26C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5778500"/>
            <a:ext cx="12179300" cy="1079500"/>
          </a:xfrm>
          <a:prstGeom prst="rect">
            <a:avLst/>
          </a:prstGeom>
        </p:spPr>
      </p:pic>
      <p:sp>
        <p:nvSpPr>
          <p:cNvPr id="16" name="Segnaposto numero diapositiva 16">
            <a:extLst>
              <a:ext uri="{FF2B5EF4-FFF2-40B4-BE49-F238E27FC236}">
                <a16:creationId xmlns:a16="http://schemas.microsoft.com/office/drawing/2014/main" id="{3F14C0E4-6232-D542-BA79-E689284628BD}"/>
              </a:ext>
            </a:extLst>
          </p:cNvPr>
          <p:cNvSpPr txBox="1">
            <a:spLocks/>
          </p:cNvSpPr>
          <p:nvPr userDrawn="1"/>
        </p:nvSpPr>
        <p:spPr>
          <a:xfrm>
            <a:off x="381000" y="6416675"/>
            <a:ext cx="683339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Muli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02/11/2019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69726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02/11/2019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6037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2776" y="527964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2776" y="1194561"/>
            <a:ext cx="10130713" cy="369332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14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02/11/2019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4766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02/11/2019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5884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38896" y="2890391"/>
            <a:ext cx="6971704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38897" y="4278868"/>
            <a:ext cx="697170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1"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5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02/11/2019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3510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2776" y="527964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2776" y="1194561"/>
            <a:ext cx="10130713" cy="369332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14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02/11/2019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9800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527964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530628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129433" y="1577340"/>
            <a:ext cx="530628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6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02/11/2019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7740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528A25B-B3ED-E542-825D-E47ADBA26C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5778500"/>
            <a:ext cx="12179300" cy="10795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14" name="Segnaposto data 3">
            <a:extLst>
              <a:ext uri="{FF2B5EF4-FFF2-40B4-BE49-F238E27FC236}">
                <a16:creationId xmlns:a16="http://schemas.microsoft.com/office/drawing/2014/main" id="{2E85EB29-7773-EA41-86EF-AB27DEA494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4122" y="64166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9831E0E-B4B9-804C-B32F-14C6EC15B13E}" type="datetime1">
              <a:t>02/11/2019</a:t>
            </a:fld>
            <a:endParaRPr lang="it-IT"/>
          </a:p>
        </p:txBody>
      </p:sp>
      <p:sp>
        <p:nvSpPr>
          <p:cNvPr id="15" name="Segnaposto numero diapositiva 16">
            <a:extLst>
              <a:ext uri="{FF2B5EF4-FFF2-40B4-BE49-F238E27FC236}">
                <a16:creationId xmlns:a16="http://schemas.microsoft.com/office/drawing/2014/main" id="{7D97418D-D037-F84F-BA6E-B7EF0EFCB541}"/>
              </a:ext>
            </a:extLst>
          </p:cNvPr>
          <p:cNvSpPr txBox="1">
            <a:spLocks/>
          </p:cNvSpPr>
          <p:nvPr userDrawn="1"/>
        </p:nvSpPr>
        <p:spPr>
          <a:xfrm>
            <a:off x="381000" y="6416675"/>
            <a:ext cx="683339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Muli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54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528A25B-B3ED-E542-825D-E47ADBA26C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5778500"/>
            <a:ext cx="12179300" cy="1079500"/>
          </a:xfrm>
          <a:prstGeom prst="rect">
            <a:avLst/>
          </a:prstGeom>
        </p:spPr>
      </p:pic>
      <p:sp>
        <p:nvSpPr>
          <p:cNvPr id="16" name="Segnaposto numero diapositiva 16">
            <a:extLst>
              <a:ext uri="{FF2B5EF4-FFF2-40B4-BE49-F238E27FC236}">
                <a16:creationId xmlns:a16="http://schemas.microsoft.com/office/drawing/2014/main" id="{3F14C0E4-6232-D542-BA79-E689284628BD}"/>
              </a:ext>
            </a:extLst>
          </p:cNvPr>
          <p:cNvSpPr txBox="1">
            <a:spLocks/>
          </p:cNvSpPr>
          <p:nvPr userDrawn="1"/>
        </p:nvSpPr>
        <p:spPr>
          <a:xfrm>
            <a:off x="381000" y="6416675"/>
            <a:ext cx="683339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Muli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02/11/2019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8712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10" Type="http://schemas.openxmlformats.org/officeDocument/2006/relationships/image" Target="../media/image6.png"/><Relationship Id="rId4" Type="http://schemas.openxmlformats.org/officeDocument/2006/relationships/theme" Target="../theme/theme1.xml"/><Relationship Id="rId9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7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8.jp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10" Type="http://schemas.openxmlformats.org/officeDocument/2006/relationships/image" Target="../media/image7.jpg"/><Relationship Id="rId4" Type="http://schemas.openxmlformats.org/officeDocument/2006/relationships/slideLayout" Target="../slideLayouts/slideLayout19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48">
            <a:extLst>
              <a:ext uri="{FF2B5EF4-FFF2-40B4-BE49-F238E27FC236}">
                <a16:creationId xmlns:a16="http://schemas.microsoft.com/office/drawing/2014/main" id="{1EB0BE17-4406-2547-BD41-BBF8482A0E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object 17"/>
          <p:cNvSpPr txBox="1"/>
          <p:nvPr/>
        </p:nvSpPr>
        <p:spPr>
          <a:xfrm>
            <a:off x="2332113" y="6340712"/>
            <a:ext cx="9097887" cy="128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5" dirty="0">
                <a:solidFill>
                  <a:srgbClr val="FFFFFF"/>
                </a:solidFill>
                <a:latin typeface="Muli" pitchFamily="2" charset="77"/>
                <a:cs typeface="Arial"/>
              </a:rPr>
              <a:t>This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Arial"/>
              </a:rPr>
              <a:t>project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Arial"/>
              </a:rPr>
              <a:t>has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rgbClr val="FFFFFF"/>
                </a:solidFill>
                <a:latin typeface="Muli" pitchFamily="2" charset="77"/>
                <a:cs typeface="Arial"/>
              </a:rPr>
              <a:t>received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rgbClr val="FFFFFF"/>
                </a:solidFill>
                <a:latin typeface="Muli" pitchFamily="2" charset="77"/>
                <a:cs typeface="Arial"/>
              </a:rPr>
              <a:t>funding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rgbClr val="FFFFFF"/>
                </a:solidFill>
                <a:latin typeface="Muli" pitchFamily="2" charset="77"/>
                <a:cs typeface="Arial"/>
              </a:rPr>
              <a:t>from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rgbClr val="FFFFFF"/>
                </a:solidFill>
                <a:latin typeface="Muli" pitchFamily="2" charset="77"/>
                <a:cs typeface="Arial"/>
              </a:rPr>
              <a:t>the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rgbClr val="FFFFFF"/>
                </a:solidFill>
                <a:latin typeface="Muli" pitchFamily="2" charset="77"/>
                <a:cs typeface="Arial"/>
              </a:rPr>
              <a:t>European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rgbClr val="FFFFFF"/>
                </a:solidFill>
                <a:latin typeface="Muli" pitchFamily="2" charset="77"/>
                <a:cs typeface="Arial"/>
              </a:rPr>
              <a:t>Union’s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Arial"/>
              </a:rPr>
              <a:t>Horizon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30" dirty="0">
                <a:solidFill>
                  <a:srgbClr val="FFFFFF"/>
                </a:solidFill>
                <a:latin typeface="Muli" pitchFamily="2" charset="77"/>
                <a:cs typeface="Arial"/>
              </a:rPr>
              <a:t>2020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rgbClr val="FFFFFF"/>
                </a:solidFill>
                <a:latin typeface="Muli" pitchFamily="2" charset="77"/>
                <a:cs typeface="Arial"/>
              </a:rPr>
              <a:t>research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rgbClr val="FFFFFF"/>
                </a:solidFill>
                <a:latin typeface="Muli" pitchFamily="2" charset="77"/>
                <a:cs typeface="Arial"/>
              </a:rPr>
              <a:t>and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rgbClr val="FFFFFF"/>
                </a:solidFill>
                <a:latin typeface="Muli" pitchFamily="2" charset="77"/>
                <a:cs typeface="Arial"/>
              </a:rPr>
              <a:t>innovation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rgbClr val="FFFFFF"/>
                </a:solidFill>
                <a:latin typeface="Muli" pitchFamily="2" charset="77"/>
                <a:cs typeface="Arial"/>
              </a:rPr>
              <a:t>programme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Arial"/>
              </a:rPr>
              <a:t>under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30" dirty="0">
                <a:solidFill>
                  <a:srgbClr val="FFFFFF"/>
                </a:solidFill>
                <a:latin typeface="Muli" pitchFamily="2" charset="77"/>
                <a:cs typeface="Arial"/>
              </a:rPr>
              <a:t>grant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Arial"/>
              </a:rPr>
              <a:t>agreement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No. </a:t>
            </a:r>
            <a:r>
              <a:rPr sz="750" spc="30" dirty="0">
                <a:solidFill>
                  <a:srgbClr val="FFFFFF"/>
                </a:solidFill>
                <a:latin typeface="Muli" pitchFamily="2" charset="77"/>
                <a:cs typeface="Arial"/>
              </a:rPr>
              <a:t>823852</a:t>
            </a:r>
            <a:endParaRPr sz="750">
              <a:latin typeface="Muli" pitchFamily="2" charset="77"/>
              <a:cs typeface="Arial"/>
            </a:endParaRPr>
          </a:p>
        </p:txBody>
      </p:sp>
      <p:grpSp>
        <p:nvGrpSpPr>
          <p:cNvPr id="11" name="Gruppo 49">
            <a:extLst>
              <a:ext uri="{FF2B5EF4-FFF2-40B4-BE49-F238E27FC236}">
                <a16:creationId xmlns:a16="http://schemas.microsoft.com/office/drawing/2014/main" id="{7D04B1C9-7F08-9D47-BE96-BA7CF7910F57}"/>
              </a:ext>
            </a:extLst>
          </p:cNvPr>
          <p:cNvGrpSpPr/>
          <p:nvPr/>
        </p:nvGrpSpPr>
        <p:grpSpPr>
          <a:xfrm>
            <a:off x="1681163" y="6228257"/>
            <a:ext cx="486409" cy="345440"/>
            <a:chOff x="995362" y="6228257"/>
            <a:chExt cx="486409" cy="345440"/>
          </a:xfrm>
        </p:grpSpPr>
        <p:sp>
          <p:nvSpPr>
            <p:cNvPr id="12" name="object 18"/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9"/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0"/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1"/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2"/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3"/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4"/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5"/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6"/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1" name="Immagine 2">
            <a:extLst>
              <a:ext uri="{FF2B5EF4-FFF2-40B4-BE49-F238E27FC236}">
                <a16:creationId xmlns:a16="http://schemas.microsoft.com/office/drawing/2014/main" id="{59ED750F-C77A-F24E-8961-FB46DDD5A1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62000"/>
            <a:ext cx="2743200" cy="130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15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71" r:id="rId2"/>
    <p:sldLayoutId id="2147483694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528A25B-B3ED-E542-825D-E47ADBA26C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5778500"/>
            <a:ext cx="12179300" cy="1079500"/>
          </a:xfrm>
          <a:prstGeom prst="rect">
            <a:avLst/>
          </a:prstGeom>
        </p:spPr>
      </p:pic>
      <p:sp>
        <p:nvSpPr>
          <p:cNvPr id="8" name="object 17"/>
          <p:cNvSpPr txBox="1"/>
          <p:nvPr/>
        </p:nvSpPr>
        <p:spPr>
          <a:xfrm>
            <a:off x="914400" y="6360855"/>
            <a:ext cx="9097887" cy="128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This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project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has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received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funding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from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the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European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Union’s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Horizon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2020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research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and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innovation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programme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under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grant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agreement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No. </a:t>
            </a:r>
            <a:r>
              <a:rPr sz="75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823852</a:t>
            </a:r>
            <a:endParaRPr sz="750" dirty="0">
              <a:solidFill>
                <a:schemeClr val="tx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9" name="Gruppo 49">
            <a:extLst>
              <a:ext uri="{FF2B5EF4-FFF2-40B4-BE49-F238E27FC236}">
                <a16:creationId xmlns:a16="http://schemas.microsoft.com/office/drawing/2014/main" id="{7D04B1C9-7F08-9D47-BE96-BA7CF7910F57}"/>
              </a:ext>
            </a:extLst>
          </p:cNvPr>
          <p:cNvGrpSpPr/>
          <p:nvPr/>
        </p:nvGrpSpPr>
        <p:grpSpPr>
          <a:xfrm>
            <a:off x="263450" y="6248400"/>
            <a:ext cx="486409" cy="345440"/>
            <a:chOff x="995362" y="6228257"/>
            <a:chExt cx="486409" cy="345440"/>
          </a:xfrm>
        </p:grpSpPr>
        <p:sp>
          <p:nvSpPr>
            <p:cNvPr id="10" name="object 18"/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9"/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20"/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21"/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2"/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3"/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4"/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5"/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6"/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fld id="{95B7B0B5-0B63-3644-99A4-AB904A50937F}" type="datetime1">
              <a:t>02/11/2019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6203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7">
            <a:extLst>
              <a:ext uri="{FF2B5EF4-FFF2-40B4-BE49-F238E27FC236}">
                <a16:creationId xmlns:a16="http://schemas.microsoft.com/office/drawing/2014/main" id="{3DA76E71-90F4-594C-8F95-9C1B8B8402A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5867400"/>
            <a:ext cx="12179300" cy="990600"/>
          </a:xfrm>
          <a:prstGeom prst="rect">
            <a:avLst/>
          </a:prstGeom>
        </p:spPr>
      </p:pic>
      <p:sp>
        <p:nvSpPr>
          <p:cNvPr id="8" name="object 17"/>
          <p:cNvSpPr txBox="1"/>
          <p:nvPr userDrawn="1"/>
        </p:nvSpPr>
        <p:spPr>
          <a:xfrm>
            <a:off x="1108150" y="6589455"/>
            <a:ext cx="9097887" cy="128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This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project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has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received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funding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from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the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European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Union’s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Horizon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2020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research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and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innovation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programme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under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grant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agreement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No. </a:t>
            </a:r>
            <a:r>
              <a:rPr sz="75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823852</a:t>
            </a:r>
            <a:endParaRPr sz="750" dirty="0">
              <a:solidFill>
                <a:schemeClr val="tx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9" name="Gruppo 49">
            <a:extLst>
              <a:ext uri="{FF2B5EF4-FFF2-40B4-BE49-F238E27FC236}">
                <a16:creationId xmlns:a16="http://schemas.microsoft.com/office/drawing/2014/main" id="{7D04B1C9-7F08-9D47-BE96-BA7CF7910F57}"/>
              </a:ext>
            </a:extLst>
          </p:cNvPr>
          <p:cNvGrpSpPr/>
          <p:nvPr userDrawn="1"/>
        </p:nvGrpSpPr>
        <p:grpSpPr>
          <a:xfrm>
            <a:off x="457200" y="6477000"/>
            <a:ext cx="486409" cy="345440"/>
            <a:chOff x="995362" y="6228257"/>
            <a:chExt cx="486409" cy="345440"/>
          </a:xfrm>
        </p:grpSpPr>
        <p:sp>
          <p:nvSpPr>
            <p:cNvPr id="10" name="object 18"/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9"/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20"/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21"/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2"/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3"/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4"/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5"/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6"/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53052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8" r:id="rId2"/>
    <p:sldLayoutId id="2147483689" r:id="rId3"/>
    <p:sldLayoutId id="2147483690" r:id="rId4"/>
    <p:sldLayoutId id="2147483693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528A25B-B3ED-E542-825D-E47ADBA26CE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5778500"/>
            <a:ext cx="121793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2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image" Target="../media/image2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image" Target="../media/image2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12" Type="http://schemas.openxmlformats.org/officeDocument/2006/relationships/image" Target="../media/image21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0AEQBBbMgo&amp;feature=youtu.be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youtube.com/watch?v=1rTXrTttScE&amp;feature=youtu.be" TargetMode="External"/><Relationship Id="rId4" Type="http://schemas.openxmlformats.org/officeDocument/2006/relationships/hyperlink" Target="https://www.youtube.com/watch?v=LvRVnPoAkNs&amp;feature=youtu.be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-neutrons.org/ifl/" TargetMode="External"/><Relationship Id="rId13" Type="http://schemas.openxmlformats.org/officeDocument/2006/relationships/image" Target="../media/image15.png"/><Relationship Id="rId18" Type="http://schemas.openxmlformats.org/officeDocument/2006/relationships/image" Target="../media/image20.jpeg"/><Relationship Id="rId3" Type="http://schemas.openxmlformats.org/officeDocument/2006/relationships/hyperlink" Target="https://www.e-neutrons.org/" TargetMode="External"/><Relationship Id="rId7" Type="http://schemas.openxmlformats.org/officeDocument/2006/relationships/hyperlink" Target="https://www.e-neutrons.org/moodle/course/view.php?id=81&amp;section=17" TargetMode="External"/><Relationship Id="rId12" Type="http://schemas.openxmlformats.org/officeDocument/2006/relationships/image" Target="../media/image14.png"/><Relationship Id="rId17" Type="http://schemas.openxmlformats.org/officeDocument/2006/relationships/image" Target="../media/image19.jpeg"/><Relationship Id="rId2" Type="http://schemas.openxmlformats.org/officeDocument/2006/relationships/image" Target="../media/image10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im.e-neutrons.org/accounts/login/?next=/instrument/intro-ns/SANSsimple/" TargetMode="External"/><Relationship Id="rId11" Type="http://schemas.openxmlformats.org/officeDocument/2006/relationships/image" Target="../media/image13.png"/><Relationship Id="rId5" Type="http://schemas.openxmlformats.org/officeDocument/2006/relationships/hyperlink" Target="https://www.e-neutrons.org/wiki/index.php?title=Small_angle_neutron_scattering,_SANS" TargetMode="External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hyperlink" Target="https://www.e-neutrons.org/moodle/course/view.php?id=2&amp;section=3" TargetMode="External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638896" y="2890391"/>
            <a:ext cx="6971704" cy="538609"/>
          </a:xfrm>
        </p:spPr>
        <p:txBody>
          <a:bodyPr/>
          <a:lstStyle/>
          <a:p>
            <a:r>
              <a:rPr lang="en-US" spc="90" dirty="0"/>
              <a:t>WP8 Staff &amp; User Training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4"/>
          </p:nvPr>
        </p:nvSpPr>
        <p:spPr>
          <a:xfrm>
            <a:off x="1638897" y="4278868"/>
            <a:ext cx="6971704" cy="69249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90"/>
              </a:spcBef>
            </a:pPr>
            <a:r>
              <a:rPr lang="en-US" spc="50" dirty="0">
                <a:solidFill>
                  <a:srgbClr val="4C4D4F"/>
                </a:solidFill>
                <a:cs typeface="Arial"/>
              </a:rPr>
              <a:t>5. November</a:t>
            </a:r>
            <a:r>
              <a:rPr lang="en-US" spc="10" dirty="0">
                <a:solidFill>
                  <a:srgbClr val="4C4D4F"/>
                </a:solidFill>
                <a:cs typeface="Arial"/>
              </a:rPr>
              <a:t>,</a:t>
            </a:r>
            <a:r>
              <a:rPr lang="en-US" spc="-60" dirty="0">
                <a:solidFill>
                  <a:srgbClr val="4C4D4F"/>
                </a:solidFill>
                <a:cs typeface="Arial"/>
              </a:rPr>
              <a:t> </a:t>
            </a:r>
            <a:r>
              <a:rPr lang="en-US" spc="90" dirty="0">
                <a:solidFill>
                  <a:srgbClr val="4C4D4F"/>
                </a:solidFill>
                <a:cs typeface="Arial"/>
              </a:rPr>
              <a:t>2019</a:t>
            </a:r>
            <a:endParaRPr lang="en-US" dirty="0">
              <a:cs typeface="Arial"/>
            </a:endParaRPr>
          </a:p>
          <a:p>
            <a:pPr>
              <a:lnSpc>
                <a:spcPct val="100000"/>
              </a:lnSpc>
              <a:spcBef>
                <a:spcPts val="590"/>
              </a:spcBef>
            </a:pPr>
            <a:r>
              <a:rPr lang="en-US" spc="-5" dirty="0">
                <a:solidFill>
                  <a:srgbClr val="4C4D4F"/>
                </a:solidFill>
                <a:cs typeface="Arial"/>
              </a:rPr>
              <a:t>Author: </a:t>
            </a:r>
            <a:r>
              <a:rPr lang="en-US" spc="25" dirty="0">
                <a:solidFill>
                  <a:srgbClr val="4C4D4F"/>
                </a:solidFill>
                <a:cs typeface="Arial"/>
              </a:rPr>
              <a:t>Thomas H. Rod, ESS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7523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667CC-6AE1-ED4C-9667-DDEF94BD8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Jupyter</a:t>
            </a:r>
            <a:endParaRPr lang="da-DK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77FE1BF-163C-7E4F-A1B4-221FEDB7D2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534118"/>
              </p:ext>
            </p:extLst>
          </p:nvPr>
        </p:nvGraphicFramePr>
        <p:xfrm>
          <a:off x="609600" y="4190999"/>
          <a:ext cx="11099800" cy="1905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403FB96-E0F8-DF43-A17C-3B547E94D5E8}"/>
              </a:ext>
            </a:extLst>
          </p:cNvPr>
          <p:cNvSpPr txBox="1"/>
          <p:nvPr/>
        </p:nvSpPr>
        <p:spPr>
          <a:xfrm>
            <a:off x="914400" y="1383784"/>
            <a:ext cx="5058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000" dirty="0" err="1"/>
              <a:t>Entire</a:t>
            </a:r>
            <a:r>
              <a:rPr lang="da-DK" sz="2000" dirty="0"/>
              <a:t> </a:t>
            </a:r>
            <a:r>
              <a:rPr lang="da-DK" sz="2000" dirty="0" err="1"/>
              <a:t>workflows</a:t>
            </a:r>
            <a:r>
              <a:rPr lang="da-DK" sz="2000" dirty="0"/>
              <a:t> </a:t>
            </a:r>
            <a:r>
              <a:rPr lang="da-DK" sz="2000" dirty="0" err="1"/>
              <a:t>can</a:t>
            </a:r>
            <a:r>
              <a:rPr lang="da-DK" sz="2000" dirty="0"/>
              <a:t> </a:t>
            </a:r>
            <a:r>
              <a:rPr lang="da-DK" sz="2000" dirty="0" err="1"/>
              <a:t>be</a:t>
            </a:r>
            <a:r>
              <a:rPr lang="da-DK" sz="2000" dirty="0"/>
              <a:t> </a:t>
            </a:r>
            <a:r>
              <a:rPr lang="da-DK" sz="2000" dirty="0" err="1"/>
              <a:t>performed</a:t>
            </a:r>
            <a:r>
              <a:rPr lang="da-DK" sz="2000" dirty="0"/>
              <a:t> in </a:t>
            </a:r>
            <a:r>
              <a:rPr lang="da-DK" sz="2000" dirty="0" err="1"/>
              <a:t>Jupyter</a:t>
            </a:r>
            <a:r>
              <a:rPr lang="da-DK" sz="2000" dirty="0"/>
              <a:t>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27E739-0E0E-3847-A6C1-17B5A8E996A9}"/>
              </a:ext>
            </a:extLst>
          </p:cNvPr>
          <p:cNvSpPr txBox="1"/>
          <p:nvPr/>
        </p:nvSpPr>
        <p:spPr>
          <a:xfrm>
            <a:off x="5506285" y="5572780"/>
            <a:ext cx="872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dirty="0"/>
              <a:t>WP5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C2269DE9-5FEC-DE4B-A419-5D24346C80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2648636"/>
              </p:ext>
            </p:extLst>
          </p:nvPr>
        </p:nvGraphicFramePr>
        <p:xfrm>
          <a:off x="4953000" y="2438399"/>
          <a:ext cx="6756400" cy="1905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FD92D0A-1AA0-5547-905C-01BAFCA46E1F}"/>
              </a:ext>
            </a:extLst>
          </p:cNvPr>
          <p:cNvSpPr txBox="1"/>
          <p:nvPr/>
        </p:nvSpPr>
        <p:spPr>
          <a:xfrm>
            <a:off x="9753600" y="2438399"/>
            <a:ext cx="872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dirty="0"/>
              <a:t>WP4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49D2A5-1B06-4741-92F4-B53609D26CFF}"/>
              </a:ext>
            </a:extLst>
          </p:cNvPr>
          <p:cNvSpPr txBox="1"/>
          <p:nvPr/>
        </p:nvSpPr>
        <p:spPr>
          <a:xfrm>
            <a:off x="5561463" y="2438399"/>
            <a:ext cx="1194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dirty="0"/>
              <a:t>WP3/4</a:t>
            </a:r>
          </a:p>
        </p:txBody>
      </p:sp>
      <p:pic>
        <p:nvPicPr>
          <p:cNvPr id="14" name="Picture 2" descr="https://blog.thedataincubator.com/wp-content/uploads/2017/01/jupyter-logo-300x298.png">
            <a:extLst>
              <a:ext uri="{FF2B5EF4-FFF2-40B4-BE49-F238E27FC236}">
                <a16:creationId xmlns:a16="http://schemas.microsoft.com/office/drawing/2014/main" id="{35951D89-814C-B04A-95C1-A07D1DBC2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878" y="262868"/>
            <a:ext cx="1598154" cy="158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44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667CC-6AE1-ED4C-9667-DDEF94BD8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Jupyter</a:t>
            </a:r>
            <a:endParaRPr lang="da-DK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77FE1BF-163C-7E4F-A1B4-221FEDB7D228}"/>
              </a:ext>
            </a:extLst>
          </p:cNvPr>
          <p:cNvGraphicFramePr/>
          <p:nvPr/>
        </p:nvGraphicFramePr>
        <p:xfrm>
          <a:off x="609600" y="4190999"/>
          <a:ext cx="11099800" cy="1905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403FB96-E0F8-DF43-A17C-3B547E94D5E8}"/>
              </a:ext>
            </a:extLst>
          </p:cNvPr>
          <p:cNvSpPr txBox="1"/>
          <p:nvPr/>
        </p:nvSpPr>
        <p:spPr>
          <a:xfrm>
            <a:off x="228600" y="1183729"/>
            <a:ext cx="5058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000" dirty="0" err="1"/>
              <a:t>Entire</a:t>
            </a:r>
            <a:r>
              <a:rPr lang="da-DK" sz="2000" dirty="0"/>
              <a:t> </a:t>
            </a:r>
            <a:r>
              <a:rPr lang="da-DK" sz="2000" dirty="0" err="1"/>
              <a:t>workflows</a:t>
            </a:r>
            <a:r>
              <a:rPr lang="da-DK" sz="2000" dirty="0"/>
              <a:t> </a:t>
            </a:r>
            <a:r>
              <a:rPr lang="da-DK" sz="2000" dirty="0" err="1"/>
              <a:t>can</a:t>
            </a:r>
            <a:r>
              <a:rPr lang="da-DK" sz="2000" dirty="0"/>
              <a:t> </a:t>
            </a:r>
            <a:r>
              <a:rPr lang="da-DK" sz="2000" dirty="0" err="1"/>
              <a:t>be</a:t>
            </a:r>
            <a:r>
              <a:rPr lang="da-DK" sz="2000" dirty="0"/>
              <a:t> </a:t>
            </a:r>
            <a:r>
              <a:rPr lang="da-DK" sz="2000" dirty="0" err="1"/>
              <a:t>performed</a:t>
            </a:r>
            <a:r>
              <a:rPr lang="da-DK" sz="2000" dirty="0"/>
              <a:t> in </a:t>
            </a:r>
            <a:r>
              <a:rPr lang="da-DK" sz="2000" dirty="0" err="1"/>
              <a:t>Jupyter</a:t>
            </a:r>
            <a:r>
              <a:rPr lang="da-DK" sz="2000" dirty="0"/>
              <a:t>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7B221F-6CC3-4049-B2D0-3FF9DA83BC9B}"/>
              </a:ext>
            </a:extLst>
          </p:cNvPr>
          <p:cNvSpPr txBox="1"/>
          <p:nvPr/>
        </p:nvSpPr>
        <p:spPr>
          <a:xfrm>
            <a:off x="5506285" y="5572780"/>
            <a:ext cx="872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dirty="0"/>
              <a:t>WP5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9FA472-2D6A-064B-B911-AB4D1D83D17D}"/>
              </a:ext>
            </a:extLst>
          </p:cNvPr>
          <p:cNvSpPr txBox="1"/>
          <p:nvPr/>
        </p:nvSpPr>
        <p:spPr>
          <a:xfrm>
            <a:off x="9906000" y="5572780"/>
            <a:ext cx="872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dirty="0"/>
              <a:t>WP4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CF4EC020-046F-7B41-BAA5-CEE673EE3D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2648636"/>
              </p:ext>
            </p:extLst>
          </p:nvPr>
        </p:nvGraphicFramePr>
        <p:xfrm>
          <a:off x="4953000" y="2438399"/>
          <a:ext cx="6756400" cy="1905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69B8053-592E-AC41-9F89-CE78AD92AE98}"/>
              </a:ext>
            </a:extLst>
          </p:cNvPr>
          <p:cNvSpPr txBox="1"/>
          <p:nvPr/>
        </p:nvSpPr>
        <p:spPr>
          <a:xfrm>
            <a:off x="9753600" y="2438399"/>
            <a:ext cx="872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dirty="0"/>
              <a:t>WP4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B9D8C0-7C33-D042-AE4F-B1A99A23CEFF}"/>
              </a:ext>
            </a:extLst>
          </p:cNvPr>
          <p:cNvSpPr txBox="1"/>
          <p:nvPr/>
        </p:nvSpPr>
        <p:spPr>
          <a:xfrm>
            <a:off x="5561463" y="2438399"/>
            <a:ext cx="1194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dirty="0"/>
              <a:t>WP3/4</a:t>
            </a:r>
          </a:p>
        </p:txBody>
      </p:sp>
      <p:pic>
        <p:nvPicPr>
          <p:cNvPr id="15" name="Picture 2" descr="https://blog.thedataincubator.com/wp-content/uploads/2017/01/jupyter-logo-300x298.png">
            <a:extLst>
              <a:ext uri="{FF2B5EF4-FFF2-40B4-BE49-F238E27FC236}">
                <a16:creationId xmlns:a16="http://schemas.microsoft.com/office/drawing/2014/main" id="{6EE3B5EB-F1FF-1B47-A2B9-D7A925EA5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878" y="262868"/>
            <a:ext cx="1598154" cy="158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369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A9F75F5-58B7-384E-979A-D3E612C1AD3D}"/>
              </a:ext>
            </a:extLst>
          </p:cNvPr>
          <p:cNvSpPr txBox="1"/>
          <p:nvPr/>
        </p:nvSpPr>
        <p:spPr>
          <a:xfrm>
            <a:off x="228600" y="1183729"/>
            <a:ext cx="691901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dirty="0" err="1"/>
              <a:t>Entire</a:t>
            </a:r>
            <a:r>
              <a:rPr lang="da-DK" sz="2800" dirty="0"/>
              <a:t> </a:t>
            </a:r>
            <a:r>
              <a:rPr lang="da-DK" sz="2800" dirty="0" err="1"/>
              <a:t>workflows</a:t>
            </a:r>
            <a:r>
              <a:rPr lang="da-DK" sz="2800" dirty="0"/>
              <a:t> </a:t>
            </a:r>
            <a:r>
              <a:rPr lang="da-DK" sz="2800" dirty="0" err="1"/>
              <a:t>can</a:t>
            </a:r>
            <a:r>
              <a:rPr lang="da-DK" sz="2800" dirty="0"/>
              <a:t> </a:t>
            </a:r>
            <a:r>
              <a:rPr lang="da-DK" sz="2800" dirty="0" err="1"/>
              <a:t>be</a:t>
            </a:r>
            <a:r>
              <a:rPr lang="da-DK" sz="2800" dirty="0"/>
              <a:t> </a:t>
            </a:r>
            <a:r>
              <a:rPr lang="da-DK" sz="2800" dirty="0" err="1"/>
              <a:t>performed</a:t>
            </a:r>
            <a:r>
              <a:rPr lang="da-DK" sz="2800" dirty="0"/>
              <a:t> in </a:t>
            </a:r>
            <a:r>
              <a:rPr lang="da-DK" sz="2800" dirty="0" err="1"/>
              <a:t>Jupyter</a:t>
            </a:r>
            <a:r>
              <a:rPr lang="da-DK" sz="28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800" dirty="0"/>
              <a:t>Experiment </a:t>
            </a:r>
            <a:r>
              <a:rPr lang="da-DK" sz="2800" dirty="0" err="1"/>
              <a:t>planning</a:t>
            </a:r>
            <a:endParaRPr lang="da-DK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800" dirty="0"/>
              <a:t>(New type of) data </a:t>
            </a:r>
            <a:r>
              <a:rPr lang="da-DK" sz="2800" dirty="0" err="1"/>
              <a:t>analysis</a:t>
            </a:r>
            <a:endParaRPr lang="da-DK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800" dirty="0" err="1"/>
              <a:t>Tutorials</a:t>
            </a:r>
            <a:r>
              <a:rPr lang="da-DK" sz="2800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667CC-6AE1-ED4C-9667-DDEF94BD8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Jupyter</a:t>
            </a:r>
            <a:endParaRPr lang="da-DK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77FE1BF-163C-7E4F-A1B4-221FEDB7D2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9497835"/>
              </p:ext>
            </p:extLst>
          </p:nvPr>
        </p:nvGraphicFramePr>
        <p:xfrm>
          <a:off x="609600" y="4190999"/>
          <a:ext cx="11099800" cy="1905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1BE1C5F-AFD0-674F-B783-3A0E270AAA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5274310"/>
              </p:ext>
            </p:extLst>
          </p:nvPr>
        </p:nvGraphicFramePr>
        <p:xfrm>
          <a:off x="4953000" y="2438399"/>
          <a:ext cx="6756400" cy="1905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0585ED8-C0FC-F644-BC33-1742E0B1D6CC}"/>
              </a:ext>
            </a:extLst>
          </p:cNvPr>
          <p:cNvSpPr txBox="1"/>
          <p:nvPr/>
        </p:nvSpPr>
        <p:spPr>
          <a:xfrm>
            <a:off x="5506285" y="5572780"/>
            <a:ext cx="872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dirty="0"/>
              <a:t>WP5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CDE5B1-E5BC-0F40-A321-14986466A8DC}"/>
              </a:ext>
            </a:extLst>
          </p:cNvPr>
          <p:cNvSpPr txBox="1"/>
          <p:nvPr/>
        </p:nvSpPr>
        <p:spPr>
          <a:xfrm>
            <a:off x="9753600" y="2438399"/>
            <a:ext cx="872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dirty="0"/>
              <a:t>WP4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3989FA-B630-C947-82C1-CD75765890A6}"/>
              </a:ext>
            </a:extLst>
          </p:cNvPr>
          <p:cNvSpPr txBox="1"/>
          <p:nvPr/>
        </p:nvSpPr>
        <p:spPr>
          <a:xfrm>
            <a:off x="5561463" y="2438399"/>
            <a:ext cx="1194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dirty="0"/>
              <a:t>WP3/4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F7030D-AF46-054E-8C6B-DF996B11BB98}"/>
              </a:ext>
            </a:extLst>
          </p:cNvPr>
          <p:cNvSpPr txBox="1"/>
          <p:nvPr/>
        </p:nvSpPr>
        <p:spPr>
          <a:xfrm>
            <a:off x="9906000" y="5572780"/>
            <a:ext cx="872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dirty="0"/>
              <a:t>WP4</a:t>
            </a:r>
          </a:p>
        </p:txBody>
      </p:sp>
      <p:pic>
        <p:nvPicPr>
          <p:cNvPr id="13" name="Picture 2" descr="https://blog.thedataincubator.com/wp-content/uploads/2017/01/jupyter-logo-300x298.png">
            <a:extLst>
              <a:ext uri="{FF2B5EF4-FFF2-40B4-BE49-F238E27FC236}">
                <a16:creationId xmlns:a16="http://schemas.microsoft.com/office/drawing/2014/main" id="{60542326-8E6B-F149-BAD6-C84E27286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878" y="262868"/>
            <a:ext cx="1598154" cy="158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275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49525-7E44-DA4C-BD7E-F6C1E9C12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a-DK" dirty="0" err="1"/>
              <a:t>Also</a:t>
            </a:r>
            <a:r>
              <a:rPr lang="da-DK" dirty="0"/>
              <a:t> more GUI </a:t>
            </a:r>
            <a:r>
              <a:rPr lang="da-DK" dirty="0" err="1"/>
              <a:t>like</a:t>
            </a:r>
            <a:r>
              <a:rPr lang="da-DK" dirty="0"/>
              <a:t> interface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2E2A89-E5FF-5446-B8ED-F3E6C7F66C35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064795" y="1640906"/>
            <a:ext cx="6142320" cy="427523"/>
          </a:xfrm>
        </p:spPr>
        <p:txBody>
          <a:bodyPr/>
          <a:lstStyle/>
          <a:p>
            <a:endParaRPr lang="da-DK"/>
          </a:p>
        </p:txBody>
      </p:sp>
      <p:pic>
        <p:nvPicPr>
          <p:cNvPr id="5" name="simrunner.pdf" descr="simrunner.pdf">
            <a:extLst>
              <a:ext uri="{FF2B5EF4-FFF2-40B4-BE49-F238E27FC236}">
                <a16:creationId xmlns:a16="http://schemas.microsoft.com/office/drawing/2014/main" id="{9893F7ED-3E7F-8D42-BADC-3842DD24B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45357" y="0"/>
            <a:ext cx="6718043" cy="6809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simdata.pdf" descr="simdata.pdf">
            <a:extLst>
              <a:ext uri="{FF2B5EF4-FFF2-40B4-BE49-F238E27FC236}">
                <a16:creationId xmlns:a16="http://schemas.microsoft.com/office/drawing/2014/main" id="{1782A838-ECB4-BA46-85F8-F98BF699E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3305" y="1012340"/>
            <a:ext cx="4930835" cy="4227543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nstr.png" descr="instr.png">
            <a:extLst>
              <a:ext uri="{FF2B5EF4-FFF2-40B4-BE49-F238E27FC236}">
                <a16:creationId xmlns:a16="http://schemas.microsoft.com/office/drawing/2014/main" id="{79FBA868-61E9-354D-80A9-D68DB39D1F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1063" y="2615146"/>
            <a:ext cx="4454294" cy="36037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41909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194B9-519A-7943-8DAA-F164DD95E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Task</a:t>
            </a:r>
            <a:r>
              <a:rPr lang="da-DK" dirty="0"/>
              <a:t> 8.3 Integration of partner </a:t>
            </a:r>
            <a:r>
              <a:rPr lang="da-DK" dirty="0" err="1"/>
              <a:t>ESFRIs</a:t>
            </a:r>
            <a:endParaRPr lang="da-DK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68FC84C-8A11-FE48-B0F8-E2EC507DE024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219200"/>
          <a:ext cx="9982192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6784">
                  <a:extLst>
                    <a:ext uri="{9D8B030D-6E8A-4147-A177-3AD203B41FA5}">
                      <a16:colId xmlns:a16="http://schemas.microsoft.com/office/drawing/2014/main" val="705162057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3871279016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194432772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4040646735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1637560752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2641130362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3016199259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1346092555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1942377370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534396576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2983336221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3110886926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3413027925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1090899453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732023807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890945252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2961881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sz="24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Tasks</a:t>
                      </a:r>
                      <a:endParaRPr lang="da-DK" sz="2400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6AA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da-DK" sz="2400" dirty="0">
                          <a:ln>
                            <a:solidFill>
                              <a:schemeClr val="bg1"/>
                            </a:solidFill>
                          </a:ln>
                        </a:rPr>
                        <a:t>2019</a:t>
                      </a: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6A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da-DK" sz="2400" dirty="0">
                          <a:ln>
                            <a:solidFill>
                              <a:schemeClr val="bg1"/>
                            </a:solidFill>
                          </a:ln>
                        </a:rPr>
                        <a:t>2020</a:t>
                      </a: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6A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da-DK" sz="2400" dirty="0">
                          <a:ln>
                            <a:solidFill>
                              <a:schemeClr val="bg1"/>
                            </a:solidFill>
                          </a:ln>
                        </a:rPr>
                        <a:t>2021</a:t>
                      </a: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6A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da-DK" sz="2400" dirty="0">
                          <a:ln>
                            <a:solidFill>
                              <a:schemeClr val="bg1"/>
                            </a:solidFill>
                          </a:ln>
                        </a:rPr>
                        <a:t>2022</a:t>
                      </a: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6A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486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sz="2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T8.1 Migration to ESS</a:t>
                      </a: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4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17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512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sz="2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T8.2 </a:t>
                      </a:r>
                      <a:r>
                        <a:rPr lang="da-DK" sz="24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Jupyter</a:t>
                      </a:r>
                      <a:r>
                        <a:rPr lang="da-DK" sz="2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 integration</a:t>
                      </a: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4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17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085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sz="2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T8.3 Partner integration</a:t>
                      </a: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 gridSpan="4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A517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582381"/>
                  </a:ext>
                </a:extLst>
              </a:tr>
            </a:tbl>
          </a:graphicData>
        </a:graphic>
      </p:graphicFrame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85326E1-6330-2A4A-B25E-BDB06708EC41}"/>
              </a:ext>
            </a:extLst>
          </p:cNvPr>
          <p:cNvSpPr/>
          <p:nvPr/>
        </p:nvSpPr>
        <p:spPr>
          <a:xfrm>
            <a:off x="7924800" y="4443412"/>
            <a:ext cx="1902003" cy="825500"/>
          </a:xfrm>
          <a:prstGeom prst="roundRect">
            <a:avLst/>
          </a:prstGeom>
          <a:solidFill>
            <a:srgbClr val="7EAA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Led by ESS.</a:t>
            </a:r>
          </a:p>
          <a:p>
            <a:pPr algn="ctr"/>
            <a:r>
              <a:rPr lang="da-DK" dirty="0"/>
              <a:t>Input from</a:t>
            </a:r>
          </a:p>
          <a:p>
            <a:pPr algn="ctr"/>
            <a:r>
              <a:rPr lang="da-DK" b="1" dirty="0"/>
              <a:t>WP4 &amp; 5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03BE092-2A7B-EF4B-AAE6-A0420236CC10}"/>
              </a:ext>
            </a:extLst>
          </p:cNvPr>
          <p:cNvCxnSpPr>
            <a:stCxn id="12" idx="0"/>
          </p:cNvCxnSpPr>
          <p:nvPr/>
        </p:nvCxnSpPr>
        <p:spPr>
          <a:xfrm flipH="1" flipV="1">
            <a:off x="8382000" y="3048000"/>
            <a:ext cx="493802" cy="1395412"/>
          </a:xfrm>
          <a:prstGeom prst="straightConnector1">
            <a:avLst/>
          </a:prstGeom>
          <a:ln>
            <a:solidFill>
              <a:srgbClr val="7EAA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1DF0D16-AEC4-ED4D-80CF-A8D153BAEE04}"/>
              </a:ext>
            </a:extLst>
          </p:cNvPr>
          <p:cNvSpPr/>
          <p:nvPr/>
        </p:nvSpPr>
        <p:spPr>
          <a:xfrm>
            <a:off x="814299" y="3352800"/>
            <a:ext cx="3352800" cy="2743200"/>
          </a:xfrm>
          <a:prstGeom prst="roundRect">
            <a:avLst>
              <a:gd name="adj" fmla="val 8334"/>
            </a:avLst>
          </a:prstGeom>
          <a:solidFill>
            <a:srgbClr val="7EAA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2200" b="1" u="sng" dirty="0"/>
              <a:t>Analysis (WP4</a:t>
            </a:r>
            <a:r>
              <a:rPr lang="da-DK" sz="2200" dirty="0"/>
              <a:t>)</a:t>
            </a:r>
          </a:p>
          <a:p>
            <a:endParaRPr lang="da-DK" sz="2200" dirty="0"/>
          </a:p>
          <a:p>
            <a:r>
              <a:rPr lang="da-DK" sz="2200" dirty="0" err="1"/>
              <a:t>Python</a:t>
            </a:r>
            <a:r>
              <a:rPr lang="da-DK" sz="2200" dirty="0"/>
              <a:t> </a:t>
            </a:r>
            <a:r>
              <a:rPr lang="da-DK" sz="2200" dirty="0" err="1"/>
              <a:t>based</a:t>
            </a:r>
            <a:r>
              <a:rPr lang="da-DK" sz="2200" dirty="0"/>
              <a:t> software to </a:t>
            </a:r>
            <a:r>
              <a:rPr lang="da-DK" sz="2200" dirty="0" err="1"/>
              <a:t>be</a:t>
            </a:r>
            <a:r>
              <a:rPr lang="da-DK" sz="2200" dirty="0"/>
              <a:t> run from </a:t>
            </a:r>
            <a:r>
              <a:rPr lang="da-DK" sz="2200" dirty="0" err="1"/>
              <a:t>Jupyter</a:t>
            </a:r>
            <a:r>
              <a:rPr lang="da-DK" sz="2200" dirty="0"/>
              <a:t>, to </a:t>
            </a:r>
            <a:r>
              <a:rPr lang="da-DK" sz="2200" dirty="0" err="1"/>
              <a:t>allow</a:t>
            </a:r>
            <a:r>
              <a:rPr lang="da-DK" sz="2200" dirty="0"/>
              <a:t> for </a:t>
            </a:r>
            <a:r>
              <a:rPr lang="da-DK" sz="2200" dirty="0" err="1"/>
              <a:t>interactive</a:t>
            </a:r>
            <a:r>
              <a:rPr lang="da-DK" sz="2200" dirty="0"/>
              <a:t> </a:t>
            </a:r>
            <a:r>
              <a:rPr lang="da-DK" sz="2200" dirty="0" err="1"/>
              <a:t>tutorials</a:t>
            </a:r>
            <a:r>
              <a:rPr lang="da-DK" sz="2200" dirty="0"/>
              <a:t> and </a:t>
            </a:r>
            <a:r>
              <a:rPr lang="da-DK" sz="2200" dirty="0" err="1"/>
              <a:t>hands-on</a:t>
            </a:r>
            <a:r>
              <a:rPr lang="da-DK" sz="2200" dirty="0"/>
              <a:t> </a:t>
            </a:r>
            <a:r>
              <a:rPr lang="da-DK" sz="2200" dirty="0" err="1"/>
              <a:t>training</a:t>
            </a:r>
            <a:r>
              <a:rPr lang="da-DK" sz="2200" dirty="0"/>
              <a:t>.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22E9FC5-4AB7-7E47-9AAC-1189060835C5}"/>
              </a:ext>
            </a:extLst>
          </p:cNvPr>
          <p:cNvSpPr/>
          <p:nvPr/>
        </p:nvSpPr>
        <p:spPr>
          <a:xfrm>
            <a:off x="4381500" y="3352800"/>
            <a:ext cx="3352800" cy="2743200"/>
          </a:xfrm>
          <a:prstGeom prst="roundRect">
            <a:avLst>
              <a:gd name="adj" fmla="val 8334"/>
            </a:avLst>
          </a:prstGeom>
          <a:solidFill>
            <a:srgbClr val="7EAA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a-DK" sz="2200" b="1" u="sng" dirty="0"/>
              <a:t>Simulation (WP5</a:t>
            </a:r>
            <a:r>
              <a:rPr lang="da-DK" sz="2200" dirty="0"/>
              <a:t>)</a:t>
            </a:r>
          </a:p>
          <a:p>
            <a:endParaRPr lang="da-DK" sz="2200" dirty="0"/>
          </a:p>
          <a:p>
            <a:r>
              <a:rPr lang="da-DK" sz="2200" dirty="0"/>
              <a:t>Instrument simulations / virtual </a:t>
            </a:r>
            <a:r>
              <a:rPr lang="da-DK" sz="2200" dirty="0" err="1"/>
              <a:t>experiments</a:t>
            </a:r>
            <a:r>
              <a:rPr lang="da-DK" sz="2200" dirty="0"/>
              <a:t> to </a:t>
            </a:r>
            <a:r>
              <a:rPr lang="da-DK" sz="2200" dirty="0" err="1"/>
              <a:t>be</a:t>
            </a:r>
            <a:r>
              <a:rPr lang="da-DK" sz="2200" dirty="0"/>
              <a:t> run from web </a:t>
            </a:r>
            <a:r>
              <a:rPr lang="da-DK" sz="2200" dirty="0" err="1"/>
              <a:t>widgets</a:t>
            </a:r>
            <a:r>
              <a:rPr lang="da-DK" sz="2200" dirty="0"/>
              <a:t> or </a:t>
            </a:r>
            <a:r>
              <a:rPr lang="da-DK" sz="2200" dirty="0" err="1"/>
              <a:t>Jupyter</a:t>
            </a:r>
            <a:endParaRPr lang="da-DK" sz="2200" dirty="0"/>
          </a:p>
        </p:txBody>
      </p:sp>
    </p:spTree>
    <p:extLst>
      <p:ext uri="{BB962C8B-B14F-4D97-AF65-F5344CB8AC3E}">
        <p14:creationId xmlns:p14="http://schemas.microsoft.com/office/powerpoint/2010/main" val="86673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BAEDE-6128-324D-B44D-DB59EF8A2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27964"/>
            <a:ext cx="8915400" cy="446276"/>
          </a:xfrm>
        </p:spPr>
        <p:txBody>
          <a:bodyPr/>
          <a:lstStyle/>
          <a:p>
            <a:r>
              <a:rPr lang="da-DK" dirty="0"/>
              <a:t>E-</a:t>
            </a:r>
            <a:r>
              <a:rPr lang="da-DK" dirty="0" err="1"/>
              <a:t>learning</a:t>
            </a:r>
            <a:r>
              <a:rPr lang="da-DK" dirty="0"/>
              <a:t> (and WP4 &amp; 5) </a:t>
            </a:r>
            <a:r>
              <a:rPr lang="da-DK" dirty="0" err="1"/>
              <a:t>requirements</a:t>
            </a:r>
            <a:r>
              <a:rPr lang="da-DK" dirty="0"/>
              <a:t> to EOSC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AEC1D-5028-0748-AF95-8A8E351D28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1295400"/>
            <a:ext cx="5306282" cy="4653582"/>
          </a:xfrm>
        </p:spPr>
        <p:txBody>
          <a:bodyPr/>
          <a:lstStyle/>
          <a:p>
            <a:r>
              <a:rPr lang="da-DK" sz="2800" dirty="0" err="1"/>
              <a:t>Easy</a:t>
            </a:r>
            <a:r>
              <a:rPr lang="da-DK" sz="2800" dirty="0"/>
              <a:t> and inter-operable (</a:t>
            </a:r>
            <a:r>
              <a:rPr lang="da-DK" sz="2800" dirty="0" err="1"/>
              <a:t>Python</a:t>
            </a:r>
            <a:r>
              <a:rPr lang="da-DK" sz="2800" dirty="0"/>
              <a:t>) </a:t>
            </a:r>
            <a:r>
              <a:rPr lang="da-DK" sz="2800" dirty="0" err="1"/>
              <a:t>access</a:t>
            </a:r>
            <a:r>
              <a:rPr lang="da-DK" sz="2800" dirty="0"/>
              <a:t> to data</a:t>
            </a:r>
          </a:p>
          <a:p>
            <a:r>
              <a:rPr lang="da-DK" sz="2800" dirty="0" err="1"/>
              <a:t>Easy</a:t>
            </a:r>
            <a:r>
              <a:rPr lang="da-DK" sz="2800" dirty="0"/>
              <a:t> </a:t>
            </a:r>
            <a:r>
              <a:rPr lang="da-DK" sz="2800" dirty="0" err="1"/>
              <a:t>access</a:t>
            </a:r>
            <a:r>
              <a:rPr lang="da-DK" sz="2800" dirty="0"/>
              <a:t> to </a:t>
            </a:r>
            <a:r>
              <a:rPr lang="da-DK" sz="2800" dirty="0" err="1"/>
              <a:t>analysis</a:t>
            </a:r>
            <a:r>
              <a:rPr lang="da-DK" sz="2800" dirty="0"/>
              <a:t> services with </a:t>
            </a:r>
            <a:r>
              <a:rPr lang="da-DK" sz="2800" dirty="0" err="1"/>
              <a:t>required</a:t>
            </a:r>
            <a:r>
              <a:rPr lang="da-DK" sz="2800" dirty="0"/>
              <a:t> </a:t>
            </a:r>
            <a:r>
              <a:rPr lang="da-DK" sz="2800" dirty="0" err="1"/>
              <a:t>underpinning</a:t>
            </a:r>
            <a:r>
              <a:rPr lang="da-DK" sz="2800" dirty="0"/>
              <a:t> hardware</a:t>
            </a:r>
          </a:p>
          <a:p>
            <a:r>
              <a:rPr lang="da-DK" sz="2800" dirty="0"/>
              <a:t>Data </a:t>
            </a:r>
            <a:r>
              <a:rPr lang="da-DK" sz="2800" dirty="0" err="1"/>
              <a:t>can</a:t>
            </a:r>
            <a:r>
              <a:rPr lang="da-DK" sz="2800" dirty="0"/>
              <a:t> </a:t>
            </a:r>
            <a:r>
              <a:rPr lang="da-DK" sz="2800" dirty="0" err="1"/>
              <a:t>be</a:t>
            </a:r>
            <a:r>
              <a:rPr lang="da-DK" sz="2800" dirty="0"/>
              <a:t> </a:t>
            </a:r>
            <a:r>
              <a:rPr lang="da-DK" sz="2800" dirty="0" err="1"/>
              <a:t>easily</a:t>
            </a:r>
            <a:r>
              <a:rPr lang="da-DK" sz="2800" dirty="0"/>
              <a:t> </a:t>
            </a:r>
            <a:r>
              <a:rPr lang="da-DK" sz="2800" dirty="0" err="1"/>
              <a:t>migrated</a:t>
            </a:r>
            <a:r>
              <a:rPr lang="da-DK" sz="2800" dirty="0"/>
              <a:t> to </a:t>
            </a:r>
            <a:r>
              <a:rPr lang="da-DK" sz="2800" dirty="0" err="1"/>
              <a:t>where</a:t>
            </a:r>
            <a:r>
              <a:rPr lang="da-DK" sz="2800" dirty="0"/>
              <a:t> </a:t>
            </a:r>
            <a:r>
              <a:rPr lang="da-DK" sz="2800" dirty="0" err="1"/>
              <a:t>they</a:t>
            </a:r>
            <a:r>
              <a:rPr lang="da-DK" sz="2800" dirty="0"/>
              <a:t> </a:t>
            </a:r>
            <a:r>
              <a:rPr lang="da-DK" sz="2800" dirty="0" err="1"/>
              <a:t>are</a:t>
            </a:r>
            <a:r>
              <a:rPr lang="da-DK" sz="2800" dirty="0"/>
              <a:t> </a:t>
            </a:r>
            <a:r>
              <a:rPr lang="da-DK" sz="2800" dirty="0" err="1"/>
              <a:t>needed</a:t>
            </a:r>
            <a:endParaRPr lang="da-DK" sz="2800" dirty="0"/>
          </a:p>
          <a:p>
            <a:r>
              <a:rPr lang="da-DK" sz="2800" dirty="0"/>
              <a:t>Federated </a:t>
            </a:r>
            <a:r>
              <a:rPr lang="da-DK" sz="2800" dirty="0" err="1"/>
              <a:t>access</a:t>
            </a:r>
            <a:endParaRPr lang="da-DK" sz="2800" dirty="0"/>
          </a:p>
          <a:p>
            <a:r>
              <a:rPr lang="da-DK" sz="2800" dirty="0"/>
              <a:t>Solutions </a:t>
            </a:r>
            <a:r>
              <a:rPr lang="da-DK" sz="2800" dirty="0" err="1"/>
              <a:t>should</a:t>
            </a:r>
            <a:r>
              <a:rPr lang="da-DK" sz="2800" dirty="0"/>
              <a:t> </a:t>
            </a:r>
            <a:r>
              <a:rPr lang="da-DK" sz="2800" dirty="0" err="1"/>
              <a:t>be</a:t>
            </a:r>
            <a:r>
              <a:rPr lang="da-DK" sz="2800" dirty="0"/>
              <a:t> </a:t>
            </a:r>
            <a:r>
              <a:rPr lang="da-DK" sz="2800" dirty="0" err="1"/>
              <a:t>sustainable</a:t>
            </a:r>
            <a:r>
              <a:rPr lang="da-DK" sz="2800" dirty="0"/>
              <a:t> and long-lasting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67CF12-9B4D-A741-AF20-1DE3EE47810C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6248400" y="1328737"/>
            <a:ext cx="5306282" cy="1809726"/>
          </a:xfrm>
        </p:spPr>
        <p:txBody>
          <a:bodyPr/>
          <a:lstStyle/>
          <a:p>
            <a:r>
              <a:rPr lang="da-DK" sz="2800" dirty="0" err="1"/>
              <a:t>Specifically</a:t>
            </a:r>
            <a:r>
              <a:rPr lang="da-DK" sz="2800" dirty="0"/>
              <a:t>:</a:t>
            </a:r>
          </a:p>
          <a:p>
            <a:pPr marL="400050" lvl="1" indent="0">
              <a:buNone/>
            </a:pPr>
            <a:r>
              <a:rPr lang="da-DK" dirty="0" err="1"/>
              <a:t>When</a:t>
            </a:r>
            <a:r>
              <a:rPr lang="da-DK" dirty="0"/>
              <a:t> a </a:t>
            </a:r>
            <a:r>
              <a:rPr lang="da-DK" dirty="0" err="1"/>
              <a:t>course</a:t>
            </a:r>
            <a:r>
              <a:rPr lang="da-DK" dirty="0"/>
              <a:t> </a:t>
            </a:r>
            <a:r>
              <a:rPr lang="da-DK" dirty="0" err="1"/>
              <a:t>takes</a:t>
            </a:r>
            <a:r>
              <a:rPr lang="da-DK" dirty="0"/>
              <a:t> </a:t>
            </a:r>
            <a:r>
              <a:rPr lang="da-DK" dirty="0" err="1"/>
              <a:t>place</a:t>
            </a:r>
            <a:r>
              <a:rPr lang="da-DK" dirty="0"/>
              <a:t>, all students </a:t>
            </a:r>
            <a:r>
              <a:rPr lang="da-DK" dirty="0" err="1"/>
              <a:t>need</a:t>
            </a:r>
            <a:r>
              <a:rPr lang="da-DK" dirty="0"/>
              <a:t> </a:t>
            </a:r>
            <a:r>
              <a:rPr lang="da-DK" dirty="0" err="1"/>
              <a:t>computing</a:t>
            </a:r>
            <a:r>
              <a:rPr lang="da-DK" dirty="0"/>
              <a:t> power </a:t>
            </a:r>
            <a:r>
              <a:rPr lang="da-DK" dirty="0" err="1"/>
              <a:t>simultaneously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63935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194B9-519A-7943-8DAA-F164DD95E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Task</a:t>
            </a:r>
            <a:r>
              <a:rPr lang="da-DK" dirty="0"/>
              <a:t> 8.4, 5 </a:t>
            </a:r>
            <a:r>
              <a:rPr lang="da-DK" dirty="0" err="1"/>
              <a:t>Staff</a:t>
            </a:r>
            <a:r>
              <a:rPr lang="da-DK" dirty="0"/>
              <a:t> </a:t>
            </a:r>
            <a:r>
              <a:rPr lang="da-DK" dirty="0" err="1"/>
              <a:t>training</a:t>
            </a:r>
            <a:endParaRPr lang="da-DK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68FC84C-8A11-FE48-B0F8-E2EC507DE0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262263"/>
              </p:ext>
            </p:extLst>
          </p:nvPr>
        </p:nvGraphicFramePr>
        <p:xfrm>
          <a:off x="838200" y="1219200"/>
          <a:ext cx="998219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6784">
                  <a:extLst>
                    <a:ext uri="{9D8B030D-6E8A-4147-A177-3AD203B41FA5}">
                      <a16:colId xmlns:a16="http://schemas.microsoft.com/office/drawing/2014/main" val="705162057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3871279016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194432772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4040646735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1637560752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2641130362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3016199259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1346092555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1942377370"/>
                    </a:ext>
                  </a:extLst>
                </a:gridCol>
                <a:gridCol w="1110901">
                  <a:extLst>
                    <a:ext uri="{9D8B030D-6E8A-4147-A177-3AD203B41FA5}">
                      <a16:colId xmlns:a16="http://schemas.microsoft.com/office/drawing/2014/main" val="534396576"/>
                    </a:ext>
                  </a:extLst>
                </a:gridCol>
                <a:gridCol w="555451">
                  <a:extLst>
                    <a:ext uri="{9D8B030D-6E8A-4147-A177-3AD203B41FA5}">
                      <a16:colId xmlns:a16="http://schemas.microsoft.com/office/drawing/2014/main" val="3660651251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1090899453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732023807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890945252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2961881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sz="24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Tasks</a:t>
                      </a:r>
                      <a:endParaRPr lang="da-DK" sz="2400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6AA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da-DK" sz="2400" dirty="0">
                          <a:ln>
                            <a:solidFill>
                              <a:schemeClr val="bg1"/>
                            </a:solidFill>
                          </a:ln>
                        </a:rPr>
                        <a:t>2019</a:t>
                      </a: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6A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da-DK" sz="2400" dirty="0">
                          <a:ln>
                            <a:solidFill>
                              <a:schemeClr val="bg1"/>
                            </a:solidFill>
                          </a:ln>
                        </a:rPr>
                        <a:t>2020</a:t>
                      </a: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6A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a-DK" sz="2400" dirty="0">
                          <a:ln>
                            <a:solidFill>
                              <a:schemeClr val="bg1"/>
                            </a:solidFill>
                          </a:ln>
                        </a:rPr>
                        <a:t>2021</a:t>
                      </a: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6A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da-DK" sz="2400" dirty="0">
                          <a:ln>
                            <a:solidFill>
                              <a:schemeClr val="bg1"/>
                            </a:solidFill>
                          </a:ln>
                        </a:rPr>
                        <a:t>2022</a:t>
                      </a: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6A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486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sz="2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T8.4 E-</a:t>
                      </a:r>
                      <a:r>
                        <a:rPr lang="da-DK" sz="24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learning</a:t>
                      </a:r>
                      <a:endParaRPr lang="da-DK" sz="2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8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17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17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17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sz="240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17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17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17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17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512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sz="2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T8.5 Data </a:t>
                      </a:r>
                      <a:r>
                        <a:rPr lang="da-DK" sz="24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stewardship</a:t>
                      </a:r>
                      <a:endParaRPr lang="da-DK" sz="2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17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085681"/>
                  </a:ext>
                </a:extLst>
              </a:tr>
            </a:tbl>
          </a:graphicData>
        </a:graphic>
      </p:graphicFrame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C67D825-5140-7A45-AD3F-A2863775B47E}"/>
              </a:ext>
            </a:extLst>
          </p:cNvPr>
          <p:cNvSpPr/>
          <p:nvPr/>
        </p:nvSpPr>
        <p:spPr>
          <a:xfrm>
            <a:off x="2006598" y="3048000"/>
            <a:ext cx="3891791" cy="3048000"/>
          </a:xfrm>
          <a:prstGeom prst="roundRect">
            <a:avLst/>
          </a:prstGeom>
          <a:solidFill>
            <a:srgbClr val="7EAA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  <a:p>
            <a:pPr algn="ctr"/>
            <a:endParaRPr lang="da-DK" dirty="0"/>
          </a:p>
          <a:p>
            <a:pPr algn="ctr"/>
            <a:r>
              <a:rPr lang="da-DK" sz="2400" dirty="0"/>
              <a:t>Led by ESS (and in </a:t>
            </a:r>
            <a:r>
              <a:rPr lang="da-DK" sz="2400" dirty="0" err="1"/>
              <a:t>turn</a:t>
            </a:r>
            <a:r>
              <a:rPr lang="da-DK" sz="2400" dirty="0"/>
              <a:t> the </a:t>
            </a:r>
            <a:r>
              <a:rPr lang="da-DK" sz="2400" dirty="0" err="1"/>
              <a:t>expert</a:t>
            </a:r>
            <a:r>
              <a:rPr lang="da-DK" sz="2400" dirty="0"/>
              <a:t> Linda Udby)</a:t>
            </a:r>
          </a:p>
          <a:p>
            <a:pPr algn="ctr"/>
            <a:r>
              <a:rPr lang="da-DK" sz="2400" dirty="0"/>
              <a:t>but </a:t>
            </a:r>
          </a:p>
          <a:p>
            <a:pPr algn="ctr"/>
            <a:r>
              <a:rPr lang="da-DK" sz="4400" dirty="0">
                <a:solidFill>
                  <a:srgbClr val="FFFF00"/>
                </a:solidFill>
              </a:rPr>
              <a:t>WHOM?</a:t>
            </a:r>
          </a:p>
          <a:p>
            <a:pPr algn="ctr"/>
            <a:r>
              <a:rPr lang="da-DK" sz="2400" dirty="0">
                <a:solidFill>
                  <a:schemeClr val="bg1"/>
                </a:solidFill>
              </a:rPr>
              <a:t>and</a:t>
            </a:r>
          </a:p>
          <a:p>
            <a:pPr algn="ctr"/>
            <a:r>
              <a:rPr lang="da-DK" sz="4400" dirty="0">
                <a:solidFill>
                  <a:srgbClr val="FFFF00"/>
                </a:solidFill>
              </a:rPr>
              <a:t>WHAT?</a:t>
            </a:r>
          </a:p>
          <a:p>
            <a:pPr algn="ctr"/>
            <a:endParaRPr lang="da-DK" dirty="0">
              <a:solidFill>
                <a:schemeClr val="bg1"/>
              </a:solidFill>
            </a:endParaRPr>
          </a:p>
          <a:p>
            <a:pPr algn="ctr"/>
            <a:endParaRPr lang="da-DK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F5102E1-A371-D648-A5B6-D5530E4B87FF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952494" y="2057400"/>
            <a:ext cx="2372106" cy="990600"/>
          </a:xfrm>
          <a:prstGeom prst="straightConnector1">
            <a:avLst/>
          </a:prstGeom>
          <a:ln>
            <a:solidFill>
              <a:srgbClr val="7EAA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28CF5DF-8F76-6F49-AE78-06F8080D75C9}"/>
              </a:ext>
            </a:extLst>
          </p:cNvPr>
          <p:cNvSpPr/>
          <p:nvPr/>
        </p:nvSpPr>
        <p:spPr>
          <a:xfrm>
            <a:off x="8000999" y="4038599"/>
            <a:ext cx="2457975" cy="1066801"/>
          </a:xfrm>
          <a:prstGeom prst="roundRect">
            <a:avLst/>
          </a:prstGeom>
          <a:solidFill>
            <a:srgbClr val="7EAA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400" dirty="0"/>
              <a:t>Led by ELI.</a:t>
            </a:r>
          </a:p>
          <a:p>
            <a:pPr algn="ctr"/>
            <a:r>
              <a:rPr lang="da-DK" sz="2400" dirty="0"/>
              <a:t>Input from </a:t>
            </a:r>
            <a:r>
              <a:rPr lang="da-DK" sz="2400" b="1" dirty="0"/>
              <a:t>WP2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20B520-60C4-6746-BBA5-8A4BB0BBE714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8077201" y="2590801"/>
            <a:ext cx="1152786" cy="1447798"/>
          </a:xfrm>
          <a:prstGeom prst="straightConnector1">
            <a:avLst/>
          </a:prstGeom>
          <a:ln>
            <a:solidFill>
              <a:srgbClr val="7EAA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336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06352-FED8-CD49-8839-463409CF5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T8.5 </a:t>
            </a:r>
            <a:r>
              <a:rPr lang="da-DK" dirty="0" err="1"/>
              <a:t>Staff</a:t>
            </a:r>
            <a:r>
              <a:rPr lang="da-DK" dirty="0"/>
              <a:t> </a:t>
            </a:r>
            <a:r>
              <a:rPr lang="da-DK" dirty="0" err="1"/>
              <a:t>training</a:t>
            </a:r>
            <a:r>
              <a:rPr lang="da-DK" dirty="0"/>
              <a:t> (M12-M42)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1019A7-242D-7B40-97F4-BE72C28E2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2776" y="1194561"/>
            <a:ext cx="10130713" cy="710440"/>
          </a:xfrm>
        </p:spPr>
        <p:txBody>
          <a:bodyPr/>
          <a:lstStyle/>
          <a:p>
            <a:r>
              <a:rPr lang="da-DK" dirty="0" err="1"/>
              <a:t>There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one</a:t>
            </a:r>
            <a:r>
              <a:rPr lang="da-DK" dirty="0"/>
              <a:t> or </a:t>
            </a:r>
            <a:r>
              <a:rPr lang="da-DK" dirty="0" err="1"/>
              <a:t>two</a:t>
            </a:r>
            <a:r>
              <a:rPr lang="da-DK" dirty="0"/>
              <a:t> </a:t>
            </a:r>
            <a:r>
              <a:rPr lang="da-DK" u="sng" dirty="0"/>
              <a:t>workshop(s)</a:t>
            </a:r>
            <a:r>
              <a:rPr lang="da-DK" dirty="0"/>
              <a:t> </a:t>
            </a:r>
            <a:r>
              <a:rPr lang="da-DK" dirty="0" err="1"/>
              <a:t>next</a:t>
            </a:r>
            <a:r>
              <a:rPr lang="da-DK" dirty="0"/>
              <a:t> </a:t>
            </a:r>
            <a:r>
              <a:rPr lang="da-DK" dirty="0" err="1"/>
              <a:t>year</a:t>
            </a:r>
            <a:r>
              <a:rPr lang="da-DK" dirty="0"/>
              <a:t> but for </a:t>
            </a:r>
            <a:r>
              <a:rPr lang="da-DK" dirty="0" err="1"/>
              <a:t>this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efficient</a:t>
            </a:r>
            <a:endParaRPr lang="da-DK" dirty="0"/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C558A0D-3AC5-EB4B-9A85-1DFD365C01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141555"/>
              </p:ext>
            </p:extLst>
          </p:nvPr>
        </p:nvGraphicFramePr>
        <p:xfrm>
          <a:off x="914401" y="1630403"/>
          <a:ext cx="6553200" cy="429768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6553200">
                  <a:extLst>
                    <a:ext uri="{9D8B030D-6E8A-4147-A177-3AD203B41FA5}">
                      <a16:colId xmlns:a16="http://schemas.microsoft.com/office/drawing/2014/main" val="2967419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a-DK" sz="2200" dirty="0" err="1">
                          <a:solidFill>
                            <a:schemeClr val="bg1"/>
                          </a:solidFill>
                        </a:rPr>
                        <a:t>Each</a:t>
                      </a:r>
                      <a:r>
                        <a:rPr lang="da-DK" sz="2200" dirty="0">
                          <a:solidFill>
                            <a:schemeClr val="bg1"/>
                          </a:solidFill>
                        </a:rPr>
                        <a:t> partner </a:t>
                      </a:r>
                      <a:r>
                        <a:rPr lang="da-DK" sz="2200" dirty="0" err="1">
                          <a:solidFill>
                            <a:schemeClr val="bg1"/>
                          </a:solidFill>
                        </a:rPr>
                        <a:t>appoints</a:t>
                      </a:r>
                      <a:r>
                        <a:rPr lang="da-DK" sz="2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da-DK" sz="2200" dirty="0" err="1">
                          <a:solidFill>
                            <a:schemeClr val="bg1"/>
                          </a:solidFill>
                        </a:rPr>
                        <a:t>course</a:t>
                      </a:r>
                      <a:r>
                        <a:rPr lang="da-DK" sz="2200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da-DK" sz="2200">
                          <a:solidFill>
                            <a:schemeClr val="bg1"/>
                          </a:solidFill>
                        </a:rPr>
                        <a:t>training </a:t>
                      </a:r>
                      <a:r>
                        <a:rPr lang="da-DK" sz="2200" dirty="0" err="1">
                          <a:solidFill>
                            <a:schemeClr val="bg1"/>
                          </a:solidFill>
                        </a:rPr>
                        <a:t>responsible</a:t>
                      </a:r>
                      <a:r>
                        <a:rPr lang="da-DK" sz="22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a-DK" sz="2200" dirty="0">
                          <a:solidFill>
                            <a:schemeClr val="bg1"/>
                          </a:solidFill>
                        </a:rPr>
                        <a:t>and ”</a:t>
                      </a:r>
                      <a:r>
                        <a:rPr lang="da-DK" sz="2200" dirty="0" err="1">
                          <a:solidFill>
                            <a:schemeClr val="bg1"/>
                          </a:solidFill>
                        </a:rPr>
                        <a:t>development</a:t>
                      </a:r>
                      <a:r>
                        <a:rPr lang="da-DK" sz="2200" dirty="0">
                          <a:solidFill>
                            <a:schemeClr val="bg1"/>
                          </a:solidFill>
                        </a:rPr>
                        <a:t> team” (</a:t>
                      </a:r>
                      <a:r>
                        <a:rPr lang="da-DK" sz="2200" dirty="0" err="1">
                          <a:solidFill>
                            <a:schemeClr val="bg1"/>
                          </a:solidFill>
                        </a:rPr>
                        <a:t>Consider</a:t>
                      </a:r>
                      <a:r>
                        <a:rPr lang="da-DK" sz="2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da-DK" sz="2200" dirty="0" err="1">
                          <a:solidFill>
                            <a:schemeClr val="bg1"/>
                          </a:solidFill>
                        </a:rPr>
                        <a:t>young</a:t>
                      </a:r>
                      <a:r>
                        <a:rPr lang="da-DK" sz="2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da-DK" sz="2200" dirty="0" err="1">
                          <a:solidFill>
                            <a:schemeClr val="bg1"/>
                          </a:solidFill>
                        </a:rPr>
                        <a:t>scientists</a:t>
                      </a:r>
                      <a:r>
                        <a:rPr lang="da-DK" sz="22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da-DK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1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858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a-DK" sz="2200" dirty="0" err="1">
                          <a:solidFill>
                            <a:schemeClr val="bg1"/>
                          </a:solidFill>
                        </a:rPr>
                        <a:t>Each</a:t>
                      </a:r>
                      <a:r>
                        <a:rPr lang="da-DK" sz="2200" dirty="0">
                          <a:solidFill>
                            <a:schemeClr val="bg1"/>
                          </a:solidFill>
                        </a:rPr>
                        <a:t> partner </a:t>
                      </a:r>
                      <a:r>
                        <a:rPr lang="da-DK" sz="2200" dirty="0" err="1">
                          <a:solidFill>
                            <a:schemeClr val="bg1"/>
                          </a:solidFill>
                        </a:rPr>
                        <a:t>develops</a:t>
                      </a:r>
                      <a:r>
                        <a:rPr lang="da-DK" sz="2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da-DK" sz="2200" dirty="0" err="1">
                          <a:solidFill>
                            <a:schemeClr val="bg1"/>
                          </a:solidFill>
                        </a:rPr>
                        <a:t>learning</a:t>
                      </a:r>
                      <a:r>
                        <a:rPr lang="da-DK" sz="2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da-DK" sz="2200" dirty="0" err="1">
                          <a:solidFill>
                            <a:schemeClr val="bg1"/>
                          </a:solidFill>
                        </a:rPr>
                        <a:t>goals</a:t>
                      </a:r>
                      <a:r>
                        <a:rPr lang="da-DK" sz="2200" dirty="0">
                          <a:solidFill>
                            <a:schemeClr val="bg1"/>
                          </a:solidFill>
                        </a:rPr>
                        <a:t> / curriculum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Each partner produce/collect learning material in text format and/or manuscripts for videos etc. Hiring external contractors (e.g. for video production)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6A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899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a-DK" sz="2200" dirty="0" err="1">
                          <a:solidFill>
                            <a:schemeClr val="bg1"/>
                          </a:solidFill>
                        </a:rPr>
                        <a:t>Convert</a:t>
                      </a:r>
                      <a:r>
                        <a:rPr lang="da-DK" sz="2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da-DK" sz="2200" dirty="0" err="1">
                          <a:solidFill>
                            <a:schemeClr val="bg1"/>
                          </a:solidFill>
                        </a:rPr>
                        <a:t>learning</a:t>
                      </a:r>
                      <a:r>
                        <a:rPr lang="da-DK" sz="2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da-DK" sz="2200" dirty="0" err="1">
                          <a:solidFill>
                            <a:schemeClr val="bg1"/>
                          </a:solidFill>
                        </a:rPr>
                        <a:t>material</a:t>
                      </a:r>
                      <a:r>
                        <a:rPr lang="da-DK" sz="2200" dirty="0">
                          <a:solidFill>
                            <a:schemeClr val="bg1"/>
                          </a:solidFill>
                        </a:rPr>
                        <a:t> to e-</a:t>
                      </a:r>
                      <a:r>
                        <a:rPr lang="da-DK" sz="2200" dirty="0" err="1">
                          <a:solidFill>
                            <a:schemeClr val="bg1"/>
                          </a:solidFill>
                        </a:rPr>
                        <a:t>learning</a:t>
                      </a:r>
                      <a:r>
                        <a:rPr lang="da-DK" sz="2200" dirty="0">
                          <a:solidFill>
                            <a:schemeClr val="bg1"/>
                          </a:solidFill>
                        </a:rPr>
                        <a:t> formats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a-DK" sz="2200" dirty="0" err="1">
                          <a:solidFill>
                            <a:schemeClr val="bg1"/>
                          </a:solidFill>
                        </a:rPr>
                        <a:t>Implement</a:t>
                      </a:r>
                      <a:r>
                        <a:rPr lang="da-DK" sz="2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da-DK" sz="2200" dirty="0" err="1">
                          <a:solidFill>
                            <a:schemeClr val="bg1"/>
                          </a:solidFill>
                        </a:rPr>
                        <a:t>learning</a:t>
                      </a:r>
                      <a:r>
                        <a:rPr lang="da-DK" sz="2200" dirty="0">
                          <a:solidFill>
                            <a:schemeClr val="bg1"/>
                          </a:solidFill>
                        </a:rPr>
                        <a:t> in e-</a:t>
                      </a:r>
                      <a:r>
                        <a:rPr lang="da-DK" sz="2200" dirty="0" err="1">
                          <a:solidFill>
                            <a:schemeClr val="bg1"/>
                          </a:solidFill>
                        </a:rPr>
                        <a:t>learning</a:t>
                      </a:r>
                      <a:r>
                        <a:rPr lang="da-DK" sz="2200" dirty="0">
                          <a:solidFill>
                            <a:schemeClr val="bg1"/>
                          </a:solidFill>
                        </a:rPr>
                        <a:t> platform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a-DK" sz="2200" dirty="0">
                          <a:solidFill>
                            <a:schemeClr val="bg1"/>
                          </a:solidFill>
                        </a:rPr>
                        <a:t>Learning management at e-neutrons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da-DK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EAA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832837"/>
                  </a:ext>
                </a:extLst>
              </a:tr>
            </a:tbl>
          </a:graphicData>
        </a:graphic>
      </p:graphicFrame>
      <p:sp>
        <p:nvSpPr>
          <p:cNvPr id="9" name="Left Arrow Callout 8">
            <a:extLst>
              <a:ext uri="{FF2B5EF4-FFF2-40B4-BE49-F238E27FC236}">
                <a16:creationId xmlns:a16="http://schemas.microsoft.com/office/drawing/2014/main" id="{B358B8D8-4AC0-8842-A331-DEDD4AA980A0}"/>
              </a:ext>
            </a:extLst>
          </p:cNvPr>
          <p:cNvSpPr/>
          <p:nvPr/>
        </p:nvSpPr>
        <p:spPr>
          <a:xfrm>
            <a:off x="7462025" y="3124200"/>
            <a:ext cx="3131463" cy="914400"/>
          </a:xfrm>
          <a:prstGeom prst="leftArrowCallout">
            <a:avLst>
              <a:gd name="adj1" fmla="val 25000"/>
              <a:gd name="adj2" fmla="val 30556"/>
              <a:gd name="adj3" fmla="val 25000"/>
              <a:gd name="adj4" fmla="val 77955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800" dirty="0"/>
              <a:t>Workshop I (Q1, 2020)</a:t>
            </a:r>
          </a:p>
        </p:txBody>
      </p:sp>
    </p:spTree>
    <p:extLst>
      <p:ext uri="{BB962C8B-B14F-4D97-AF65-F5344CB8AC3E}">
        <p14:creationId xmlns:p14="http://schemas.microsoft.com/office/powerpoint/2010/main" val="2306635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06352-FED8-CD49-8839-463409CF5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T8.5 </a:t>
            </a:r>
            <a:r>
              <a:rPr lang="da-DK" dirty="0" err="1"/>
              <a:t>Staff</a:t>
            </a:r>
            <a:r>
              <a:rPr lang="da-DK" dirty="0"/>
              <a:t> </a:t>
            </a:r>
            <a:r>
              <a:rPr lang="da-DK" dirty="0" err="1"/>
              <a:t>training</a:t>
            </a:r>
            <a:r>
              <a:rPr lang="da-DK" dirty="0"/>
              <a:t> (M12-M42)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1019A7-242D-7B40-97F4-BE72C28E2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2776" y="1194561"/>
            <a:ext cx="10130713" cy="710440"/>
          </a:xfrm>
        </p:spPr>
        <p:txBody>
          <a:bodyPr/>
          <a:lstStyle/>
          <a:p>
            <a:r>
              <a:rPr lang="da-DK" dirty="0" err="1"/>
              <a:t>There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a </a:t>
            </a:r>
            <a:r>
              <a:rPr lang="da-DK" u="sng" dirty="0"/>
              <a:t>workshop</a:t>
            </a:r>
            <a:r>
              <a:rPr lang="da-DK" dirty="0"/>
              <a:t> </a:t>
            </a:r>
            <a:r>
              <a:rPr lang="da-DK" dirty="0" err="1"/>
              <a:t>next</a:t>
            </a:r>
            <a:r>
              <a:rPr lang="da-DK" dirty="0"/>
              <a:t> </a:t>
            </a:r>
            <a:r>
              <a:rPr lang="da-DK" dirty="0" err="1"/>
              <a:t>year</a:t>
            </a:r>
            <a:r>
              <a:rPr lang="da-DK" dirty="0"/>
              <a:t> but for </a:t>
            </a:r>
            <a:r>
              <a:rPr lang="da-DK" dirty="0" err="1"/>
              <a:t>this</a:t>
            </a:r>
            <a:r>
              <a:rPr lang="da-DK" dirty="0"/>
              <a:t> 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efficient</a:t>
            </a:r>
            <a:endParaRPr lang="da-DK" dirty="0"/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C558A0D-3AC5-EB4B-9A85-1DFD365C01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20896"/>
              </p:ext>
            </p:extLst>
          </p:nvPr>
        </p:nvGraphicFramePr>
        <p:xfrm>
          <a:off x="914401" y="1630403"/>
          <a:ext cx="6553200" cy="429768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6553200">
                  <a:extLst>
                    <a:ext uri="{9D8B030D-6E8A-4147-A177-3AD203B41FA5}">
                      <a16:colId xmlns:a16="http://schemas.microsoft.com/office/drawing/2014/main" val="2967419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a-DK" sz="2200" dirty="0" err="1">
                          <a:solidFill>
                            <a:schemeClr val="bg1"/>
                          </a:solidFill>
                        </a:rPr>
                        <a:t>Each</a:t>
                      </a:r>
                      <a:r>
                        <a:rPr lang="da-DK" sz="2200" dirty="0">
                          <a:solidFill>
                            <a:schemeClr val="bg1"/>
                          </a:solidFill>
                        </a:rPr>
                        <a:t> partner </a:t>
                      </a:r>
                      <a:r>
                        <a:rPr lang="da-DK" sz="2200" dirty="0" err="1">
                          <a:solidFill>
                            <a:schemeClr val="bg1"/>
                          </a:solidFill>
                        </a:rPr>
                        <a:t>appoints</a:t>
                      </a:r>
                      <a:r>
                        <a:rPr lang="da-DK" sz="2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da-DK" sz="2200" dirty="0" err="1">
                          <a:solidFill>
                            <a:schemeClr val="bg1"/>
                          </a:solidFill>
                        </a:rPr>
                        <a:t>course</a:t>
                      </a:r>
                      <a:r>
                        <a:rPr lang="da-DK" sz="2200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da-DK" sz="2200" dirty="0" err="1">
                          <a:solidFill>
                            <a:schemeClr val="bg1"/>
                          </a:solidFill>
                        </a:rPr>
                        <a:t>training</a:t>
                      </a:r>
                      <a:r>
                        <a:rPr lang="da-DK" sz="2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da-DK" sz="2200" dirty="0" err="1">
                          <a:solidFill>
                            <a:schemeClr val="bg1"/>
                          </a:solidFill>
                        </a:rPr>
                        <a:t>responsible</a:t>
                      </a:r>
                      <a:r>
                        <a:rPr lang="da-DK" sz="22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a-DK" sz="2200" dirty="0">
                          <a:solidFill>
                            <a:schemeClr val="bg1"/>
                          </a:solidFill>
                        </a:rPr>
                        <a:t>and ”</a:t>
                      </a:r>
                      <a:r>
                        <a:rPr lang="da-DK" sz="2200" dirty="0" err="1">
                          <a:solidFill>
                            <a:schemeClr val="bg1"/>
                          </a:solidFill>
                        </a:rPr>
                        <a:t>development</a:t>
                      </a:r>
                      <a:r>
                        <a:rPr lang="da-DK" sz="2200" dirty="0">
                          <a:solidFill>
                            <a:schemeClr val="bg1"/>
                          </a:solidFill>
                        </a:rPr>
                        <a:t> team” (</a:t>
                      </a:r>
                      <a:r>
                        <a:rPr lang="da-DK" sz="2200" dirty="0" err="1">
                          <a:solidFill>
                            <a:schemeClr val="bg1"/>
                          </a:solidFill>
                        </a:rPr>
                        <a:t>Consider</a:t>
                      </a:r>
                      <a:r>
                        <a:rPr lang="da-DK" sz="2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da-DK" sz="2200" dirty="0" err="1">
                          <a:solidFill>
                            <a:schemeClr val="bg1"/>
                          </a:solidFill>
                        </a:rPr>
                        <a:t>young</a:t>
                      </a:r>
                      <a:r>
                        <a:rPr lang="da-DK" sz="2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da-DK" sz="2200" dirty="0" err="1">
                          <a:solidFill>
                            <a:schemeClr val="bg1"/>
                          </a:solidFill>
                        </a:rPr>
                        <a:t>scientists</a:t>
                      </a:r>
                      <a:r>
                        <a:rPr lang="da-DK" sz="22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da-DK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1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858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a-DK" sz="2200" dirty="0" err="1">
                          <a:solidFill>
                            <a:schemeClr val="bg1"/>
                          </a:solidFill>
                        </a:rPr>
                        <a:t>Each</a:t>
                      </a:r>
                      <a:r>
                        <a:rPr lang="da-DK" sz="2200" dirty="0">
                          <a:solidFill>
                            <a:schemeClr val="bg1"/>
                          </a:solidFill>
                        </a:rPr>
                        <a:t> partner </a:t>
                      </a:r>
                      <a:r>
                        <a:rPr lang="da-DK" sz="2200" dirty="0" err="1">
                          <a:solidFill>
                            <a:schemeClr val="bg1"/>
                          </a:solidFill>
                        </a:rPr>
                        <a:t>develops</a:t>
                      </a:r>
                      <a:r>
                        <a:rPr lang="da-DK" sz="2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da-DK" sz="2200" dirty="0" err="1">
                          <a:solidFill>
                            <a:schemeClr val="bg1"/>
                          </a:solidFill>
                        </a:rPr>
                        <a:t>learning</a:t>
                      </a:r>
                      <a:r>
                        <a:rPr lang="da-DK" sz="2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da-DK" sz="2200" dirty="0" err="1">
                          <a:solidFill>
                            <a:schemeClr val="bg1"/>
                          </a:solidFill>
                        </a:rPr>
                        <a:t>goals</a:t>
                      </a:r>
                      <a:r>
                        <a:rPr lang="da-DK" sz="2200" dirty="0">
                          <a:solidFill>
                            <a:schemeClr val="bg1"/>
                          </a:solidFill>
                        </a:rPr>
                        <a:t> / curriculum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Each partner produce/collect learning material in text format and/or manuscripts for videos etc. Hiring external contractors (e.g. for video production)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6A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899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a-DK" sz="2200" dirty="0" err="1">
                          <a:solidFill>
                            <a:schemeClr val="bg1"/>
                          </a:solidFill>
                        </a:rPr>
                        <a:t>Convert</a:t>
                      </a:r>
                      <a:r>
                        <a:rPr lang="da-DK" sz="2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da-DK" sz="2200" dirty="0" err="1">
                          <a:solidFill>
                            <a:schemeClr val="bg1"/>
                          </a:solidFill>
                        </a:rPr>
                        <a:t>learning</a:t>
                      </a:r>
                      <a:r>
                        <a:rPr lang="da-DK" sz="2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da-DK" sz="2200" dirty="0" err="1">
                          <a:solidFill>
                            <a:schemeClr val="bg1"/>
                          </a:solidFill>
                        </a:rPr>
                        <a:t>material</a:t>
                      </a:r>
                      <a:r>
                        <a:rPr lang="da-DK" sz="2200" dirty="0">
                          <a:solidFill>
                            <a:schemeClr val="bg1"/>
                          </a:solidFill>
                        </a:rPr>
                        <a:t> to e-</a:t>
                      </a:r>
                      <a:r>
                        <a:rPr lang="da-DK" sz="2200" dirty="0" err="1">
                          <a:solidFill>
                            <a:schemeClr val="bg1"/>
                          </a:solidFill>
                        </a:rPr>
                        <a:t>learning</a:t>
                      </a:r>
                      <a:r>
                        <a:rPr lang="da-DK" sz="2200" dirty="0">
                          <a:solidFill>
                            <a:schemeClr val="bg1"/>
                          </a:solidFill>
                        </a:rPr>
                        <a:t> formats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a-DK" sz="2200" dirty="0" err="1">
                          <a:solidFill>
                            <a:schemeClr val="bg1"/>
                          </a:solidFill>
                        </a:rPr>
                        <a:t>Implement</a:t>
                      </a:r>
                      <a:r>
                        <a:rPr lang="da-DK" sz="2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da-DK" sz="2200" dirty="0" err="1">
                          <a:solidFill>
                            <a:schemeClr val="bg1"/>
                          </a:solidFill>
                        </a:rPr>
                        <a:t>learning</a:t>
                      </a:r>
                      <a:r>
                        <a:rPr lang="da-DK" sz="2200" dirty="0">
                          <a:solidFill>
                            <a:schemeClr val="bg1"/>
                          </a:solidFill>
                        </a:rPr>
                        <a:t> in e-</a:t>
                      </a:r>
                      <a:r>
                        <a:rPr lang="da-DK" sz="2200" dirty="0" err="1">
                          <a:solidFill>
                            <a:schemeClr val="bg1"/>
                          </a:solidFill>
                        </a:rPr>
                        <a:t>learning</a:t>
                      </a:r>
                      <a:r>
                        <a:rPr lang="da-DK" sz="2200" dirty="0">
                          <a:solidFill>
                            <a:schemeClr val="bg1"/>
                          </a:solidFill>
                        </a:rPr>
                        <a:t> platform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a-DK" sz="2200" dirty="0">
                          <a:solidFill>
                            <a:schemeClr val="bg1"/>
                          </a:solidFill>
                        </a:rPr>
                        <a:t>Learning management at e-neutrons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da-DK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EAA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832837"/>
                  </a:ext>
                </a:extLst>
              </a:tr>
            </a:tbl>
          </a:graphicData>
        </a:graphic>
      </p:graphicFrame>
      <p:sp>
        <p:nvSpPr>
          <p:cNvPr id="6" name="Left Arrow Callout 5">
            <a:extLst>
              <a:ext uri="{FF2B5EF4-FFF2-40B4-BE49-F238E27FC236}">
                <a16:creationId xmlns:a16="http://schemas.microsoft.com/office/drawing/2014/main" id="{0162A225-6060-E044-A938-B39297FCC591}"/>
              </a:ext>
            </a:extLst>
          </p:cNvPr>
          <p:cNvSpPr/>
          <p:nvPr/>
        </p:nvSpPr>
        <p:spPr>
          <a:xfrm>
            <a:off x="7462025" y="3124200"/>
            <a:ext cx="3131463" cy="914400"/>
          </a:xfrm>
          <a:prstGeom prst="leftArrowCallout">
            <a:avLst>
              <a:gd name="adj1" fmla="val 25000"/>
              <a:gd name="adj2" fmla="val 30556"/>
              <a:gd name="adj3" fmla="val 25000"/>
              <a:gd name="adj4" fmla="val 77955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800" dirty="0"/>
              <a:t>Workshop I (Q3, 2020)</a:t>
            </a:r>
          </a:p>
        </p:txBody>
      </p:sp>
      <p:sp>
        <p:nvSpPr>
          <p:cNvPr id="8" name="Left Arrow Callout 7">
            <a:extLst>
              <a:ext uri="{FF2B5EF4-FFF2-40B4-BE49-F238E27FC236}">
                <a16:creationId xmlns:a16="http://schemas.microsoft.com/office/drawing/2014/main" id="{F0B80831-8175-AE49-AD1A-D5A90EF18351}"/>
              </a:ext>
            </a:extLst>
          </p:cNvPr>
          <p:cNvSpPr/>
          <p:nvPr/>
        </p:nvSpPr>
        <p:spPr>
          <a:xfrm>
            <a:off x="7474725" y="4648200"/>
            <a:ext cx="3131463" cy="914400"/>
          </a:xfrm>
          <a:prstGeom prst="leftArrowCallout">
            <a:avLst>
              <a:gd name="adj1" fmla="val 25000"/>
              <a:gd name="adj2" fmla="val 30556"/>
              <a:gd name="adj3" fmla="val 25000"/>
              <a:gd name="adj4" fmla="val 77955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800" dirty="0"/>
              <a:t>Workshop II</a:t>
            </a:r>
          </a:p>
          <a:p>
            <a:pPr algn="ctr"/>
            <a:r>
              <a:rPr lang="da-DK" sz="2800" dirty="0"/>
              <a:t>(Q1, 2021)</a:t>
            </a:r>
          </a:p>
        </p:txBody>
      </p:sp>
    </p:spTree>
    <p:extLst>
      <p:ext uri="{BB962C8B-B14F-4D97-AF65-F5344CB8AC3E}">
        <p14:creationId xmlns:p14="http://schemas.microsoft.com/office/powerpoint/2010/main" val="4287719801"/>
      </p:ext>
    </p:extLst>
  </p:cSld>
  <p:clrMapOvr>
    <a:masterClrMapping/>
  </p:clrMapOvr>
  <p:transition spd="slow">
    <p:randomBar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194B9-519A-7943-8DAA-F164DD95E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Task</a:t>
            </a:r>
            <a:r>
              <a:rPr lang="da-DK" dirty="0"/>
              <a:t> 8.6-8 User </a:t>
            </a:r>
            <a:r>
              <a:rPr lang="da-DK" dirty="0" err="1"/>
              <a:t>training</a:t>
            </a:r>
            <a:endParaRPr lang="da-DK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68FC84C-8A11-FE48-B0F8-E2EC507DE0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488198"/>
              </p:ext>
            </p:extLst>
          </p:nvPr>
        </p:nvGraphicFramePr>
        <p:xfrm>
          <a:off x="838200" y="1219200"/>
          <a:ext cx="9982192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6784">
                  <a:extLst>
                    <a:ext uri="{9D8B030D-6E8A-4147-A177-3AD203B41FA5}">
                      <a16:colId xmlns:a16="http://schemas.microsoft.com/office/drawing/2014/main" val="705162057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3871279016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194432772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4040646735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1637560752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2641130362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3016199259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1346092555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1942377370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534396576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2983336221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3110886926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3413027925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1090899453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732023807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890945252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2961881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sz="24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Tasks</a:t>
                      </a:r>
                      <a:endParaRPr lang="da-DK" sz="2400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6AA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da-DK" sz="2400" dirty="0">
                          <a:ln>
                            <a:solidFill>
                              <a:schemeClr val="bg1"/>
                            </a:solidFill>
                          </a:ln>
                        </a:rPr>
                        <a:t>2019</a:t>
                      </a: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6A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da-DK" sz="2400" dirty="0">
                          <a:ln>
                            <a:solidFill>
                              <a:schemeClr val="bg1"/>
                            </a:solidFill>
                          </a:ln>
                        </a:rPr>
                        <a:t>2020</a:t>
                      </a: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6A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da-DK" sz="2400" dirty="0">
                          <a:ln>
                            <a:solidFill>
                              <a:schemeClr val="bg1"/>
                            </a:solidFill>
                          </a:ln>
                        </a:rPr>
                        <a:t>2021</a:t>
                      </a: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6A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da-DK" sz="2400" dirty="0">
                          <a:ln>
                            <a:solidFill>
                              <a:schemeClr val="bg1"/>
                            </a:solidFill>
                          </a:ln>
                        </a:rPr>
                        <a:t>2022</a:t>
                      </a: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6A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486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sz="2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T8.6 PaNOSC Services</a:t>
                      </a: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4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17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17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17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17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512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sz="2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T8.7 P&amp;N </a:t>
                      </a:r>
                      <a:r>
                        <a:rPr lang="da-DK" sz="24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Sources</a:t>
                      </a:r>
                      <a:endParaRPr lang="da-DK" sz="2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4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17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17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17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17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085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sz="2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T8.8 Summer </a:t>
                      </a:r>
                      <a:r>
                        <a:rPr lang="da-DK" sz="24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school</a:t>
                      </a:r>
                      <a:endParaRPr lang="da-DK" sz="2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A517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A51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58238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7988ADF-99A5-644D-851B-EEFA95B60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92960"/>
            <a:ext cx="4439264" cy="2592653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B6D2420-8009-AE45-B103-DA364E96BE03}"/>
              </a:ext>
            </a:extLst>
          </p:cNvPr>
          <p:cNvSpPr/>
          <p:nvPr/>
        </p:nvSpPr>
        <p:spPr>
          <a:xfrm>
            <a:off x="5715000" y="3292960"/>
            <a:ext cx="2933704" cy="1066801"/>
          </a:xfrm>
          <a:prstGeom prst="roundRect">
            <a:avLst/>
          </a:prstGeom>
          <a:solidFill>
            <a:srgbClr val="7EAA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400" dirty="0"/>
              <a:t>Led by ELI.</a:t>
            </a:r>
          </a:p>
          <a:p>
            <a:pPr algn="ctr"/>
            <a:r>
              <a:rPr lang="da-DK" sz="2400" dirty="0"/>
              <a:t>Input from </a:t>
            </a:r>
            <a:r>
              <a:rPr lang="da-DK" sz="2400" b="1" dirty="0"/>
              <a:t>WP3-6, 8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B48A40-E73F-B34B-81A0-7BE624981671}"/>
              </a:ext>
            </a:extLst>
          </p:cNvPr>
          <p:cNvCxnSpPr>
            <a:stCxn id="6" idx="0"/>
          </p:cNvCxnSpPr>
          <p:nvPr/>
        </p:nvCxnSpPr>
        <p:spPr>
          <a:xfrm flipV="1">
            <a:off x="7181852" y="1905000"/>
            <a:ext cx="1123948" cy="1387960"/>
          </a:xfrm>
          <a:prstGeom prst="straightConnector1">
            <a:avLst/>
          </a:prstGeom>
          <a:ln>
            <a:solidFill>
              <a:srgbClr val="7EAA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F41C19E-BAF6-2643-9EEC-CF0BD47464D1}"/>
              </a:ext>
            </a:extLst>
          </p:cNvPr>
          <p:cNvSpPr/>
          <p:nvPr/>
        </p:nvSpPr>
        <p:spPr>
          <a:xfrm>
            <a:off x="6934200" y="4472453"/>
            <a:ext cx="3886192" cy="1413160"/>
          </a:xfrm>
          <a:prstGeom prst="roundRect">
            <a:avLst/>
          </a:prstGeom>
          <a:solidFill>
            <a:srgbClr val="7EAA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400" dirty="0"/>
              <a:t>Led by ESS &amp; ELI.</a:t>
            </a:r>
          </a:p>
          <a:p>
            <a:pPr algn="ctr"/>
            <a:r>
              <a:rPr lang="da-DK" sz="2400" b="1" dirty="0"/>
              <a:t>Base on </a:t>
            </a:r>
            <a:r>
              <a:rPr lang="da-DK" sz="2400" b="1" dirty="0" err="1"/>
              <a:t>staff</a:t>
            </a:r>
            <a:r>
              <a:rPr lang="da-DK" sz="2400" b="1" dirty="0"/>
              <a:t> </a:t>
            </a:r>
            <a:r>
              <a:rPr lang="da-DK" sz="2400" b="1" dirty="0" err="1"/>
              <a:t>training</a:t>
            </a:r>
            <a:r>
              <a:rPr lang="da-DK" sz="2400" b="1" dirty="0"/>
              <a:t> with input from partners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873DA2A-99AF-514C-BB4D-C22321F690DB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8877296" y="2467377"/>
            <a:ext cx="266704" cy="2005076"/>
          </a:xfrm>
          <a:prstGeom prst="straightConnector1">
            <a:avLst/>
          </a:prstGeom>
          <a:ln>
            <a:solidFill>
              <a:srgbClr val="7EAA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7B2649-E070-814C-AD84-1C56553ED7FF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8877296" y="3048000"/>
            <a:ext cx="1485904" cy="1424453"/>
          </a:xfrm>
          <a:prstGeom prst="straightConnector1">
            <a:avLst/>
          </a:prstGeom>
          <a:ln>
            <a:solidFill>
              <a:srgbClr val="7EAA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626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163758-276E-BD44-90FE-838565203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Summary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4F2DC4-5F37-8349-9F21-42911CA5DA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1828800"/>
            <a:ext cx="10130713" cy="369332"/>
          </a:xfrm>
        </p:spPr>
        <p:txBody>
          <a:bodyPr/>
          <a:lstStyle/>
          <a:p>
            <a:pPr marL="0" indent="0">
              <a:buNone/>
            </a:pPr>
            <a:r>
              <a:rPr lang="da-DK" dirty="0">
                <a:solidFill>
                  <a:srgbClr val="9A5172"/>
                </a:solidFill>
              </a:rPr>
              <a:t>Not </a:t>
            </a:r>
            <a:r>
              <a:rPr lang="da-DK" dirty="0" err="1">
                <a:solidFill>
                  <a:srgbClr val="9A5172"/>
                </a:solidFill>
              </a:rPr>
              <a:t>much</a:t>
            </a:r>
            <a:r>
              <a:rPr lang="da-DK" dirty="0">
                <a:solidFill>
                  <a:srgbClr val="9A5172"/>
                </a:solidFill>
              </a:rPr>
              <a:t> has </a:t>
            </a:r>
            <a:r>
              <a:rPr lang="da-DK" dirty="0" err="1">
                <a:solidFill>
                  <a:srgbClr val="9A5172"/>
                </a:solidFill>
              </a:rPr>
              <a:t>happened</a:t>
            </a:r>
            <a:r>
              <a:rPr lang="da-DK" dirty="0">
                <a:solidFill>
                  <a:srgbClr val="9A5172"/>
                </a:solidFill>
              </a:rPr>
              <a:t> so far (</a:t>
            </a:r>
            <a:r>
              <a:rPr lang="da-DK" dirty="0" err="1">
                <a:solidFill>
                  <a:srgbClr val="9A5172"/>
                </a:solidFill>
              </a:rPr>
              <a:t>according</a:t>
            </a:r>
            <a:r>
              <a:rPr lang="da-DK" dirty="0">
                <a:solidFill>
                  <a:srgbClr val="9A5172"/>
                </a:solidFill>
              </a:rPr>
              <a:t> to plan)</a:t>
            </a:r>
          </a:p>
          <a:p>
            <a:pPr marL="0" indent="0">
              <a:buNone/>
            </a:pPr>
            <a:endParaRPr lang="da-DK" dirty="0">
              <a:solidFill>
                <a:srgbClr val="9A5172"/>
              </a:solidFill>
            </a:endParaRPr>
          </a:p>
          <a:p>
            <a:pPr marL="0" indent="0">
              <a:buNone/>
            </a:pPr>
            <a:r>
              <a:rPr lang="da-DK" dirty="0"/>
              <a:t>     </a:t>
            </a:r>
            <a:r>
              <a:rPr lang="da-DK" dirty="0">
                <a:solidFill>
                  <a:srgbClr val="5E6AA0"/>
                </a:solidFill>
              </a:rPr>
              <a:t>… but </a:t>
            </a:r>
            <a:r>
              <a:rPr lang="da-DK" dirty="0" err="1">
                <a:solidFill>
                  <a:srgbClr val="5E6AA0"/>
                </a:solidFill>
              </a:rPr>
              <a:t>now</a:t>
            </a:r>
            <a:r>
              <a:rPr lang="da-DK" dirty="0">
                <a:solidFill>
                  <a:srgbClr val="5E6AA0"/>
                </a:solidFill>
              </a:rPr>
              <a:t> </a:t>
            </a:r>
            <a:r>
              <a:rPr lang="da-DK" dirty="0" err="1">
                <a:solidFill>
                  <a:srgbClr val="5E6AA0"/>
                </a:solidFill>
              </a:rPr>
              <a:t>we</a:t>
            </a:r>
            <a:r>
              <a:rPr lang="da-DK" dirty="0">
                <a:solidFill>
                  <a:srgbClr val="5E6AA0"/>
                </a:solidFill>
              </a:rPr>
              <a:t> </a:t>
            </a:r>
            <a:r>
              <a:rPr lang="da-DK" dirty="0" err="1">
                <a:solidFill>
                  <a:srgbClr val="5E6AA0"/>
                </a:solidFill>
              </a:rPr>
              <a:t>become</a:t>
            </a:r>
            <a:r>
              <a:rPr lang="da-DK" dirty="0">
                <a:solidFill>
                  <a:srgbClr val="5E6AA0"/>
                </a:solidFill>
              </a:rPr>
              <a:t> </a:t>
            </a:r>
            <a:r>
              <a:rPr lang="da-DK" dirty="0" err="1">
                <a:solidFill>
                  <a:srgbClr val="5E6AA0"/>
                </a:solidFill>
              </a:rPr>
              <a:t>seriously</a:t>
            </a:r>
            <a:r>
              <a:rPr lang="da-DK" dirty="0">
                <a:solidFill>
                  <a:srgbClr val="5E6AA0"/>
                </a:solidFill>
              </a:rPr>
              <a:t> dependent on </a:t>
            </a:r>
            <a:r>
              <a:rPr lang="da-DK" dirty="0" err="1">
                <a:solidFill>
                  <a:srgbClr val="5E6AA0"/>
                </a:solidFill>
              </a:rPr>
              <a:t>you</a:t>
            </a:r>
            <a:r>
              <a:rPr lang="da-DK" dirty="0">
                <a:solidFill>
                  <a:srgbClr val="5E6AA0"/>
                </a:solidFill>
              </a:rPr>
              <a:t> </a:t>
            </a:r>
          </a:p>
          <a:p>
            <a:pPr marL="0" indent="0">
              <a:buNone/>
            </a:pPr>
            <a:endParaRPr lang="da-DK" dirty="0">
              <a:solidFill>
                <a:srgbClr val="5E6AA0"/>
              </a:solidFill>
            </a:endParaRPr>
          </a:p>
          <a:p>
            <a:pPr marL="0" indent="0">
              <a:buNone/>
            </a:pPr>
            <a:r>
              <a:rPr lang="da-DK" dirty="0"/>
              <a:t>          </a:t>
            </a:r>
            <a:r>
              <a:rPr lang="da-DK" dirty="0">
                <a:solidFill>
                  <a:srgbClr val="7EAACC"/>
                </a:solidFill>
              </a:rPr>
              <a:t>… and </a:t>
            </a:r>
            <a:r>
              <a:rPr lang="da-DK" dirty="0" err="1">
                <a:solidFill>
                  <a:srgbClr val="7EAACC"/>
                </a:solidFill>
              </a:rPr>
              <a:t>probably</a:t>
            </a:r>
            <a:r>
              <a:rPr lang="da-DK" dirty="0">
                <a:solidFill>
                  <a:srgbClr val="7EAACC"/>
                </a:solidFill>
              </a:rPr>
              <a:t> </a:t>
            </a:r>
            <a:r>
              <a:rPr lang="da-DK" dirty="0" err="1">
                <a:solidFill>
                  <a:srgbClr val="7EAACC"/>
                </a:solidFill>
              </a:rPr>
              <a:t>also</a:t>
            </a:r>
            <a:r>
              <a:rPr lang="da-DK" dirty="0">
                <a:solidFill>
                  <a:srgbClr val="7EAACC"/>
                </a:solidFill>
              </a:rPr>
              <a:t> </a:t>
            </a:r>
            <a:r>
              <a:rPr lang="da-DK" dirty="0" err="1">
                <a:solidFill>
                  <a:srgbClr val="7EAACC"/>
                </a:solidFill>
              </a:rPr>
              <a:t>some</a:t>
            </a:r>
            <a:r>
              <a:rPr lang="da-DK" dirty="0">
                <a:solidFill>
                  <a:srgbClr val="7EAACC"/>
                </a:solidFill>
              </a:rPr>
              <a:t> of </a:t>
            </a:r>
            <a:r>
              <a:rPr lang="da-DK" dirty="0" err="1">
                <a:solidFill>
                  <a:srgbClr val="7EAACC"/>
                </a:solidFill>
              </a:rPr>
              <a:t>your</a:t>
            </a:r>
            <a:r>
              <a:rPr lang="da-DK" dirty="0">
                <a:solidFill>
                  <a:srgbClr val="7EAACC"/>
                </a:solidFill>
              </a:rPr>
              <a:t> </a:t>
            </a:r>
            <a:r>
              <a:rPr lang="da-DK" dirty="0" err="1">
                <a:solidFill>
                  <a:srgbClr val="7EAACC"/>
                </a:solidFill>
              </a:rPr>
              <a:t>colleagues</a:t>
            </a:r>
            <a:r>
              <a:rPr lang="da-DK" dirty="0">
                <a:solidFill>
                  <a:srgbClr val="7EAACC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47619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E8D3E-927B-B441-95A7-62C4BC88A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198BB-C42E-B240-9BE0-0688AF3C60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9F53C6-AED1-7A44-89CC-1537B9C3B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04" y="0"/>
            <a:ext cx="117425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29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29CAF-58B6-1B42-9E7A-ED3637F48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Collaboration with </a:t>
            </a:r>
            <a:r>
              <a:rPr lang="da-DK" dirty="0" err="1"/>
              <a:t>ExPaNDS</a:t>
            </a:r>
            <a:endParaRPr lang="da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6FE08-3354-3243-BF2A-A55EBD14C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981200"/>
            <a:ext cx="10130713" cy="2971800"/>
          </a:xfrm>
        </p:spPr>
        <p:txBody>
          <a:bodyPr/>
          <a:lstStyle/>
          <a:p>
            <a:r>
              <a:rPr lang="da-DK" dirty="0" err="1"/>
              <a:t>ExPaNDS</a:t>
            </a:r>
            <a:r>
              <a:rPr lang="da-DK" dirty="0"/>
              <a:t> WP </a:t>
            </a:r>
            <a:r>
              <a:rPr lang="da-DK" dirty="0" err="1"/>
              <a:t>leader</a:t>
            </a:r>
            <a:r>
              <a:rPr lang="da-DK" dirty="0"/>
              <a:t>: Majid (SOLEIL)</a:t>
            </a:r>
          </a:p>
          <a:p>
            <a:pPr marL="0" indent="0">
              <a:buNone/>
            </a:pPr>
            <a:endParaRPr lang="da-DK" dirty="0"/>
          </a:p>
          <a:p>
            <a:r>
              <a:rPr lang="da-DK" dirty="0"/>
              <a:t>Will </a:t>
            </a:r>
            <a:r>
              <a:rPr lang="da-DK" dirty="0" err="1"/>
              <a:t>coordinate</a:t>
            </a:r>
            <a:r>
              <a:rPr lang="da-DK" dirty="0"/>
              <a:t> with </a:t>
            </a:r>
            <a:r>
              <a:rPr lang="da-DK" dirty="0" err="1"/>
              <a:t>corresponding</a:t>
            </a:r>
            <a:r>
              <a:rPr lang="da-DK" dirty="0"/>
              <a:t> WP in </a:t>
            </a:r>
            <a:r>
              <a:rPr lang="da-DK" dirty="0" err="1"/>
              <a:t>ExPanDS</a:t>
            </a:r>
            <a:r>
              <a:rPr lang="da-DK" dirty="0"/>
              <a:t> and </a:t>
            </a:r>
            <a:r>
              <a:rPr lang="da-DK" dirty="0" err="1"/>
              <a:t>align</a:t>
            </a:r>
            <a:r>
              <a:rPr lang="da-DK" dirty="0"/>
              <a:t> meetings</a:t>
            </a:r>
          </a:p>
          <a:p>
            <a:pPr marL="0" indent="0">
              <a:buNone/>
            </a:pPr>
            <a:endParaRPr lang="da-DK" dirty="0"/>
          </a:p>
          <a:p>
            <a:r>
              <a:rPr lang="da-DK" dirty="0" err="1"/>
              <a:t>Current</a:t>
            </a:r>
            <a:r>
              <a:rPr lang="da-DK" dirty="0"/>
              <a:t> </a:t>
            </a:r>
            <a:r>
              <a:rPr lang="da-DK" dirty="0" err="1"/>
              <a:t>task</a:t>
            </a:r>
            <a:r>
              <a:rPr lang="da-DK" dirty="0"/>
              <a:t> is to </a:t>
            </a:r>
            <a:r>
              <a:rPr lang="da-DK" dirty="0" err="1"/>
              <a:t>collect</a:t>
            </a:r>
            <a:r>
              <a:rPr lang="da-DK" dirty="0"/>
              <a:t> and </a:t>
            </a:r>
            <a:r>
              <a:rPr lang="da-DK" dirty="0" err="1"/>
              <a:t>get</a:t>
            </a:r>
            <a:r>
              <a:rPr lang="da-DK" dirty="0"/>
              <a:t> </a:t>
            </a:r>
            <a:r>
              <a:rPr lang="da-DK" dirty="0" err="1"/>
              <a:t>overview</a:t>
            </a:r>
            <a:r>
              <a:rPr lang="da-DK" dirty="0"/>
              <a:t> of </a:t>
            </a:r>
            <a:r>
              <a:rPr lang="da-DK" dirty="0" err="1"/>
              <a:t>existing</a:t>
            </a:r>
            <a:r>
              <a:rPr lang="da-DK" dirty="0"/>
              <a:t> </a:t>
            </a:r>
            <a:r>
              <a:rPr lang="da-DK" dirty="0" err="1"/>
              <a:t>training</a:t>
            </a:r>
            <a:r>
              <a:rPr lang="da-DK" dirty="0"/>
              <a:t> </a:t>
            </a:r>
            <a:r>
              <a:rPr lang="da-DK" dirty="0" err="1"/>
              <a:t>material</a:t>
            </a:r>
            <a:r>
              <a:rPr lang="da-DK" dirty="0"/>
              <a:t> – national </a:t>
            </a:r>
            <a:r>
              <a:rPr lang="da-DK" dirty="0" err="1"/>
              <a:t>facilities</a:t>
            </a:r>
            <a:r>
              <a:rPr lang="da-DK" dirty="0"/>
              <a:t> is a </a:t>
            </a:r>
            <a:r>
              <a:rPr lang="da-DK" dirty="0" err="1"/>
              <a:t>good</a:t>
            </a:r>
            <a:r>
              <a:rPr lang="da-DK" dirty="0"/>
              <a:t> source for </a:t>
            </a:r>
            <a:r>
              <a:rPr lang="da-DK" dirty="0" err="1"/>
              <a:t>obtaining</a:t>
            </a:r>
            <a:r>
              <a:rPr lang="da-DK" dirty="0"/>
              <a:t> </a:t>
            </a:r>
            <a:r>
              <a:rPr lang="da-DK" dirty="0" err="1"/>
              <a:t>training</a:t>
            </a:r>
            <a:r>
              <a:rPr lang="da-DK" dirty="0"/>
              <a:t> </a:t>
            </a:r>
            <a:r>
              <a:rPr lang="da-DK" dirty="0" err="1"/>
              <a:t>material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91697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1D2DD-FCDB-9D45-B815-03E310470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B5A885-9951-BD4A-87A6-6660CF57E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2776" y="1194560"/>
            <a:ext cx="10130713" cy="4520439"/>
          </a:xfrm>
        </p:spPr>
        <p:txBody>
          <a:bodyPr/>
          <a:lstStyle/>
          <a:p>
            <a:r>
              <a:rPr lang="da-DK" dirty="0"/>
              <a:t>WP8 provisions an e-</a:t>
            </a:r>
            <a:r>
              <a:rPr lang="da-DK" dirty="0" err="1"/>
              <a:t>learning</a:t>
            </a:r>
            <a:r>
              <a:rPr lang="da-DK" dirty="0"/>
              <a:t> service and </a:t>
            </a:r>
            <a:r>
              <a:rPr lang="da-DK" dirty="0" err="1"/>
              <a:t>teaching</a:t>
            </a:r>
            <a:r>
              <a:rPr lang="da-DK" dirty="0"/>
              <a:t> </a:t>
            </a:r>
            <a:r>
              <a:rPr lang="da-DK" dirty="0" err="1"/>
              <a:t>material</a:t>
            </a:r>
            <a:endParaRPr lang="da-DK" dirty="0"/>
          </a:p>
          <a:p>
            <a:r>
              <a:rPr lang="da-DK" dirty="0" err="1"/>
              <a:t>Only</a:t>
            </a:r>
            <a:r>
              <a:rPr lang="da-DK" dirty="0"/>
              <a:t> ESS </a:t>
            </a:r>
            <a:r>
              <a:rPr lang="da-DK" dirty="0" err="1"/>
              <a:t>activity</a:t>
            </a:r>
            <a:r>
              <a:rPr lang="da-DK" dirty="0"/>
              <a:t> so far</a:t>
            </a:r>
          </a:p>
          <a:p>
            <a:r>
              <a:rPr lang="da-DK" dirty="0" err="1"/>
              <a:t>We</a:t>
            </a:r>
            <a:r>
              <a:rPr lang="da-DK" dirty="0"/>
              <a:t> start to </a:t>
            </a:r>
            <a:r>
              <a:rPr lang="da-DK" dirty="0" err="1"/>
              <a:t>enter</a:t>
            </a:r>
            <a:r>
              <a:rPr lang="da-DK" dirty="0"/>
              <a:t> face </a:t>
            </a:r>
            <a:r>
              <a:rPr lang="da-DK" dirty="0" err="1"/>
              <a:t>where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need</a:t>
            </a:r>
            <a:r>
              <a:rPr lang="da-DK" dirty="0"/>
              <a:t> </a:t>
            </a:r>
            <a:r>
              <a:rPr lang="da-DK" dirty="0" err="1"/>
              <a:t>commitment</a:t>
            </a:r>
            <a:r>
              <a:rPr lang="da-DK" dirty="0"/>
              <a:t> from </a:t>
            </a:r>
            <a:r>
              <a:rPr lang="da-DK" dirty="0" err="1"/>
              <a:t>other</a:t>
            </a:r>
            <a:r>
              <a:rPr lang="da-DK" dirty="0"/>
              <a:t> partners</a:t>
            </a:r>
          </a:p>
          <a:p>
            <a:pPr lvl="1"/>
            <a:r>
              <a:rPr lang="da-DK" sz="2400" dirty="0" err="1"/>
              <a:t>Identify</a:t>
            </a:r>
            <a:r>
              <a:rPr lang="da-DK" sz="2400" dirty="0"/>
              <a:t> right persons for </a:t>
            </a:r>
            <a:r>
              <a:rPr lang="da-DK" sz="2400" dirty="0" err="1"/>
              <a:t>staff</a:t>
            </a:r>
            <a:r>
              <a:rPr lang="da-DK" sz="2400" dirty="0"/>
              <a:t> </a:t>
            </a:r>
            <a:r>
              <a:rPr lang="da-DK" sz="2400" dirty="0" err="1"/>
              <a:t>training</a:t>
            </a:r>
            <a:r>
              <a:rPr lang="da-DK" sz="2400" dirty="0"/>
              <a:t> at partner </a:t>
            </a:r>
            <a:r>
              <a:rPr lang="da-DK" sz="2400" dirty="0" err="1"/>
              <a:t>facilities</a:t>
            </a:r>
            <a:endParaRPr lang="da-DK" sz="2400" dirty="0"/>
          </a:p>
          <a:p>
            <a:pPr lvl="1"/>
            <a:r>
              <a:rPr lang="da-DK" sz="2400" dirty="0"/>
              <a:t>Input from service </a:t>
            </a:r>
            <a:r>
              <a:rPr lang="da-DK" sz="2400" dirty="0" err="1"/>
              <a:t>development</a:t>
            </a:r>
            <a:r>
              <a:rPr lang="da-DK" sz="2400" dirty="0"/>
              <a:t> </a:t>
            </a:r>
            <a:r>
              <a:rPr lang="da-DK" sz="2400" dirty="0" err="1"/>
              <a:t>WPs</a:t>
            </a:r>
            <a:r>
              <a:rPr lang="da-DK" sz="2400" dirty="0"/>
              <a:t> (</a:t>
            </a:r>
            <a:r>
              <a:rPr lang="da-DK" sz="2400" dirty="0" err="1"/>
              <a:t>remember</a:t>
            </a:r>
            <a:r>
              <a:rPr lang="da-DK" sz="2400" dirty="0"/>
              <a:t> </a:t>
            </a:r>
            <a:r>
              <a:rPr lang="da-DK" sz="2400" dirty="0" err="1"/>
              <a:t>training</a:t>
            </a:r>
            <a:r>
              <a:rPr lang="da-DK" sz="2400" dirty="0"/>
              <a:t> </a:t>
            </a:r>
            <a:r>
              <a:rPr lang="da-DK" sz="2400" dirty="0" err="1"/>
              <a:t>material</a:t>
            </a:r>
            <a:r>
              <a:rPr lang="da-DK" sz="2400" dirty="0"/>
              <a:t> / </a:t>
            </a:r>
            <a:r>
              <a:rPr lang="da-DK" sz="2400" dirty="0" err="1"/>
              <a:t>user</a:t>
            </a:r>
            <a:r>
              <a:rPr lang="da-DK" sz="2400" dirty="0"/>
              <a:t> manual)</a:t>
            </a:r>
          </a:p>
          <a:p>
            <a:pPr lvl="1"/>
            <a:r>
              <a:rPr lang="da-DK" sz="2400" dirty="0" err="1"/>
              <a:t>Use</a:t>
            </a:r>
            <a:r>
              <a:rPr lang="da-DK" sz="2400" dirty="0"/>
              <a:t> WP8 </a:t>
            </a:r>
            <a:r>
              <a:rPr lang="da-DK" sz="2400" dirty="0" err="1"/>
              <a:t>associated</a:t>
            </a:r>
            <a:r>
              <a:rPr lang="da-DK" sz="2400" dirty="0"/>
              <a:t> persons for </a:t>
            </a:r>
            <a:r>
              <a:rPr lang="da-DK" sz="2400" dirty="0" err="1"/>
              <a:t>testing</a:t>
            </a:r>
            <a:r>
              <a:rPr lang="da-DK" sz="2400" dirty="0"/>
              <a:t>?</a:t>
            </a:r>
          </a:p>
          <a:p>
            <a:r>
              <a:rPr lang="da-DK" dirty="0"/>
              <a:t>One or </a:t>
            </a:r>
            <a:r>
              <a:rPr lang="da-DK" dirty="0" err="1"/>
              <a:t>two</a:t>
            </a:r>
            <a:r>
              <a:rPr lang="da-DK" dirty="0"/>
              <a:t> workshops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planned</a:t>
            </a:r>
            <a:r>
              <a:rPr lang="da-DK" dirty="0"/>
              <a:t> for </a:t>
            </a:r>
            <a:r>
              <a:rPr lang="da-DK" dirty="0" err="1"/>
              <a:t>next</a:t>
            </a:r>
            <a:r>
              <a:rPr lang="da-DK" dirty="0"/>
              <a:t> </a:t>
            </a:r>
            <a:r>
              <a:rPr lang="da-DK" dirty="0" err="1"/>
              <a:t>year</a:t>
            </a:r>
            <a:r>
              <a:rPr lang="da-DK" dirty="0"/>
              <a:t> (</a:t>
            </a:r>
            <a:r>
              <a:rPr lang="da-DK" dirty="0" err="1"/>
              <a:t>who</a:t>
            </a:r>
            <a:r>
              <a:rPr lang="da-DK" dirty="0"/>
              <a:t> </a:t>
            </a:r>
            <a:r>
              <a:rPr lang="da-DK" dirty="0" err="1"/>
              <a:t>should</a:t>
            </a:r>
            <a:r>
              <a:rPr lang="da-DK" dirty="0"/>
              <a:t> </a:t>
            </a:r>
            <a:r>
              <a:rPr lang="da-DK" dirty="0" err="1"/>
              <a:t>participate</a:t>
            </a:r>
            <a:r>
              <a:rPr lang="da-DK" dirty="0"/>
              <a:t> from </a:t>
            </a:r>
            <a:r>
              <a:rPr lang="da-DK" dirty="0" err="1"/>
              <a:t>your</a:t>
            </a:r>
            <a:r>
              <a:rPr lang="da-DK" dirty="0"/>
              <a:t> side?)</a:t>
            </a:r>
          </a:p>
          <a:p>
            <a:r>
              <a:rPr lang="da-DK" dirty="0"/>
              <a:t>Will </a:t>
            </a:r>
            <a:r>
              <a:rPr lang="da-DK" dirty="0" err="1"/>
              <a:t>collaborate</a:t>
            </a:r>
            <a:r>
              <a:rPr lang="da-DK" dirty="0"/>
              <a:t> with </a:t>
            </a:r>
            <a:r>
              <a:rPr lang="da-DK" dirty="0" err="1"/>
              <a:t>ExPaNDS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58409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en-US" dirty="0" err="1"/>
              <a:t>Thomas.rod@esss.se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78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491C2-1CFD-A342-96C4-FB3E8F282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Objectives</a:t>
            </a:r>
            <a:endParaRPr lang="da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93BFC-3EAB-7E4C-8C73-27F38A065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2600" y="1219201"/>
            <a:ext cx="8764689" cy="2819400"/>
          </a:xfrm>
        </p:spPr>
        <p:txBody>
          <a:bodyPr/>
          <a:lstStyle/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sv-SE" sz="2800" dirty="0" err="1">
                <a:solidFill>
                  <a:srgbClr val="5E6AA0"/>
                </a:solidFill>
                <a:latin typeface="+mj-lt"/>
              </a:rPr>
              <a:t>Provide</a:t>
            </a:r>
            <a:r>
              <a:rPr lang="sv-SE" sz="2800" dirty="0">
                <a:solidFill>
                  <a:srgbClr val="5E6AA0"/>
                </a:solidFill>
                <a:latin typeface="+mj-lt"/>
              </a:rPr>
              <a:t> </a:t>
            </a:r>
            <a:r>
              <a:rPr lang="sv-SE" sz="2800" dirty="0" err="1">
                <a:solidFill>
                  <a:srgbClr val="5E6AA0"/>
                </a:solidFill>
                <a:latin typeface="+mj-lt"/>
              </a:rPr>
              <a:t>infrastructure</a:t>
            </a:r>
            <a:r>
              <a:rPr lang="sv-SE" sz="2800" dirty="0">
                <a:solidFill>
                  <a:srgbClr val="5E6AA0"/>
                </a:solidFill>
                <a:latin typeface="+mj-lt"/>
              </a:rPr>
              <a:t> for e-</a:t>
            </a:r>
            <a:r>
              <a:rPr lang="sv-SE" sz="2800" dirty="0" err="1">
                <a:solidFill>
                  <a:srgbClr val="5E6AA0"/>
                </a:solidFill>
                <a:latin typeface="+mj-lt"/>
              </a:rPr>
              <a:t>learning</a:t>
            </a:r>
            <a:endParaRPr lang="sv-SE" sz="2800" dirty="0">
              <a:solidFill>
                <a:srgbClr val="5E6AA0"/>
              </a:solidFill>
              <a:latin typeface="+mj-lt"/>
            </a:endParaRP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sv-SE" sz="2800" dirty="0">
                <a:solidFill>
                  <a:srgbClr val="5E6AA0"/>
                </a:solidFill>
                <a:latin typeface="+mj-lt"/>
              </a:rPr>
              <a:t>Staff </a:t>
            </a:r>
            <a:r>
              <a:rPr lang="sv-SE" sz="2800" dirty="0" err="1">
                <a:solidFill>
                  <a:srgbClr val="5E6AA0"/>
                </a:solidFill>
                <a:latin typeface="+mj-lt"/>
              </a:rPr>
              <a:t>training</a:t>
            </a:r>
            <a:r>
              <a:rPr lang="sv-SE" sz="2800" dirty="0">
                <a:solidFill>
                  <a:srgbClr val="5E6AA0"/>
                </a:solidFill>
                <a:latin typeface="+mj-lt"/>
              </a:rPr>
              <a:t> in data stewardship and e-</a:t>
            </a:r>
            <a:r>
              <a:rPr lang="sv-SE" sz="2800" dirty="0" err="1">
                <a:solidFill>
                  <a:srgbClr val="5E6AA0"/>
                </a:solidFill>
                <a:latin typeface="+mj-lt"/>
              </a:rPr>
              <a:t>learning</a:t>
            </a:r>
            <a:r>
              <a:rPr lang="sv-SE" sz="2800" dirty="0">
                <a:solidFill>
                  <a:srgbClr val="5E6AA0"/>
                </a:solidFill>
                <a:latin typeface="+mj-lt"/>
              </a:rPr>
              <a:t> 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sv-SE" sz="2800" dirty="0" err="1">
                <a:solidFill>
                  <a:srgbClr val="5E6AA0"/>
                </a:solidFill>
                <a:latin typeface="+mj-lt"/>
              </a:rPr>
              <a:t>User</a:t>
            </a:r>
            <a:r>
              <a:rPr lang="sv-SE" sz="2800" dirty="0">
                <a:solidFill>
                  <a:srgbClr val="5E6AA0"/>
                </a:solidFill>
                <a:latin typeface="+mj-lt"/>
              </a:rPr>
              <a:t> </a:t>
            </a:r>
            <a:r>
              <a:rPr lang="sv-SE" sz="2800" dirty="0" err="1">
                <a:solidFill>
                  <a:srgbClr val="5E6AA0"/>
                </a:solidFill>
                <a:latin typeface="+mj-lt"/>
              </a:rPr>
              <a:t>training</a:t>
            </a:r>
            <a:r>
              <a:rPr lang="sv-SE" sz="2800" dirty="0">
                <a:solidFill>
                  <a:srgbClr val="5E6AA0"/>
                </a:solidFill>
                <a:latin typeface="+mj-lt"/>
              </a:rPr>
              <a:t> in PaNOSC services and </a:t>
            </a:r>
            <a:r>
              <a:rPr lang="sv-SE" sz="2800" dirty="0" err="1">
                <a:solidFill>
                  <a:srgbClr val="5E6AA0"/>
                </a:solidFill>
                <a:latin typeface="+mj-lt"/>
              </a:rPr>
              <a:t>facilities</a:t>
            </a:r>
            <a:endParaRPr lang="sv-SE" sz="2800" dirty="0">
              <a:solidFill>
                <a:srgbClr val="5E6AA0"/>
              </a:solidFill>
              <a:latin typeface="+mj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033C882-27BC-934E-A909-E6A73CEBA6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775538"/>
              </p:ext>
            </p:extLst>
          </p:nvPr>
        </p:nvGraphicFramePr>
        <p:xfrm>
          <a:off x="685800" y="4191000"/>
          <a:ext cx="9982192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6784">
                  <a:extLst>
                    <a:ext uri="{9D8B030D-6E8A-4147-A177-3AD203B41FA5}">
                      <a16:colId xmlns:a16="http://schemas.microsoft.com/office/drawing/2014/main" val="705162057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3871279016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194432772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4040646735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1637560752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2641130362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3016199259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1346092555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1942377370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534396576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1592932206"/>
                    </a:ext>
                  </a:extLst>
                </a:gridCol>
                <a:gridCol w="833176">
                  <a:extLst>
                    <a:ext uri="{9D8B030D-6E8A-4147-A177-3AD203B41FA5}">
                      <a16:colId xmlns:a16="http://schemas.microsoft.com/office/drawing/2014/main" val="530678135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1090899453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732023807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890945252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2961881101"/>
                    </a:ext>
                  </a:extLst>
                </a:gridCol>
              </a:tblGrid>
              <a:tr h="142240">
                <a:tc>
                  <a:txBody>
                    <a:bodyPr/>
                    <a:lstStyle/>
                    <a:p>
                      <a:r>
                        <a:rPr lang="da-DK" sz="24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Topic</a:t>
                      </a:r>
                      <a:endParaRPr lang="da-DK" sz="2400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6AA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da-DK" sz="2400" dirty="0">
                          <a:ln>
                            <a:solidFill>
                              <a:schemeClr val="bg1"/>
                            </a:solidFill>
                          </a:ln>
                        </a:rPr>
                        <a:t>2019</a:t>
                      </a: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6A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da-DK" sz="2400" dirty="0">
                          <a:ln>
                            <a:solidFill>
                              <a:schemeClr val="bg1"/>
                            </a:solidFill>
                          </a:ln>
                        </a:rPr>
                        <a:t>2020</a:t>
                      </a: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6A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a-DK" sz="2400" dirty="0">
                          <a:ln>
                            <a:solidFill>
                              <a:schemeClr val="bg1"/>
                            </a:solidFill>
                          </a:ln>
                        </a:rPr>
                        <a:t>2021</a:t>
                      </a: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6A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da-DK" sz="2400" dirty="0">
                          <a:ln>
                            <a:solidFill>
                              <a:schemeClr val="bg1"/>
                            </a:solidFill>
                          </a:ln>
                        </a:rPr>
                        <a:t>2022</a:t>
                      </a: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6A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486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sz="24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Infrastructure</a:t>
                      </a:r>
                      <a:endParaRPr lang="da-DK" sz="2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10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17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512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sz="24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Staff</a:t>
                      </a:r>
                      <a:r>
                        <a:rPr lang="da-DK" sz="2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a-DK" sz="24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training</a:t>
                      </a:r>
                      <a:endParaRPr lang="da-DK" sz="2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9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17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17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17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17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085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sz="2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User </a:t>
                      </a:r>
                      <a:r>
                        <a:rPr lang="da-DK" sz="24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training</a:t>
                      </a:r>
                      <a:endParaRPr lang="da-DK" sz="2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 gridSpan="5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A517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582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6160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C6436-B94B-7C4F-AE3E-C78B30B16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a-DK" dirty="0"/>
              <a:t>Resources and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EEEC14-09DD-554D-BC62-B161A7CFE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2776" y="1194561"/>
            <a:ext cx="6090423" cy="4752070"/>
          </a:xfrm>
        </p:spPr>
        <p:txBody>
          <a:bodyPr/>
          <a:lstStyle/>
          <a:p>
            <a:r>
              <a:rPr lang="da-DK" b="0" dirty="0"/>
              <a:t>Total </a:t>
            </a:r>
            <a:r>
              <a:rPr lang="da-DK" b="0" dirty="0" err="1"/>
              <a:t>effort</a:t>
            </a:r>
            <a:r>
              <a:rPr lang="da-DK" b="0" dirty="0"/>
              <a:t>: 109 PM</a:t>
            </a:r>
          </a:p>
          <a:p>
            <a:pPr marL="0" indent="0">
              <a:buNone/>
            </a:pPr>
            <a:endParaRPr lang="da-DK" b="0" dirty="0"/>
          </a:p>
          <a:p>
            <a:r>
              <a:rPr lang="da-DK" b="0" dirty="0"/>
              <a:t>All </a:t>
            </a:r>
            <a:r>
              <a:rPr lang="da-DK" b="0" dirty="0" err="1"/>
              <a:t>tasks</a:t>
            </a:r>
            <a:r>
              <a:rPr lang="da-DK" b="0" dirty="0"/>
              <a:t> </a:t>
            </a:r>
            <a:r>
              <a:rPr lang="da-DK" b="0" dirty="0" err="1"/>
              <a:t>are</a:t>
            </a:r>
            <a:r>
              <a:rPr lang="da-DK" b="0" dirty="0"/>
              <a:t> led by </a:t>
            </a:r>
            <a:r>
              <a:rPr lang="da-DK" b="0" dirty="0" err="1"/>
              <a:t>either</a:t>
            </a:r>
            <a:r>
              <a:rPr lang="da-DK" b="0" dirty="0"/>
              <a:t> ELI or ESS, but all P&amp;N partners have </a:t>
            </a:r>
            <a:r>
              <a:rPr lang="da-DK" b="0" dirty="0" err="1"/>
              <a:t>resources</a:t>
            </a:r>
            <a:r>
              <a:rPr lang="da-DK" b="0" dirty="0"/>
              <a:t>!</a:t>
            </a:r>
          </a:p>
          <a:p>
            <a:endParaRPr lang="da-DK" b="0" dirty="0"/>
          </a:p>
          <a:p>
            <a:pPr marL="0" indent="0">
              <a:buNone/>
            </a:pPr>
            <a:r>
              <a:rPr lang="da-DK" sz="3600" b="0" dirty="0"/>
              <a:t>⚠️ </a:t>
            </a:r>
            <a:r>
              <a:rPr lang="da-DK" b="0" dirty="0" err="1"/>
              <a:t>Rely</a:t>
            </a:r>
            <a:r>
              <a:rPr lang="da-DK" b="0" dirty="0"/>
              <a:t> on partners for </a:t>
            </a:r>
            <a:r>
              <a:rPr lang="da-DK" b="0" dirty="0" err="1"/>
              <a:t>training</a:t>
            </a:r>
            <a:r>
              <a:rPr lang="da-DK" b="0" dirty="0"/>
              <a:t> </a:t>
            </a:r>
            <a:r>
              <a:rPr lang="da-DK" b="0" dirty="0" err="1"/>
              <a:t>material</a:t>
            </a:r>
            <a:endParaRPr lang="da-DK" b="0" dirty="0"/>
          </a:p>
          <a:p>
            <a:pPr marL="0" indent="0">
              <a:buNone/>
            </a:pPr>
            <a:endParaRPr lang="da-DK" b="0" dirty="0"/>
          </a:p>
          <a:p>
            <a:pPr marL="0" indent="0">
              <a:buNone/>
            </a:pPr>
            <a:r>
              <a:rPr lang="da-DK" sz="3600" b="0" dirty="0"/>
              <a:t>⚠️</a:t>
            </a:r>
            <a:r>
              <a:rPr lang="da-DK" b="0" dirty="0"/>
              <a:t> </a:t>
            </a:r>
            <a:r>
              <a:rPr lang="da-DK" b="0" dirty="0" err="1"/>
              <a:t>Rely</a:t>
            </a:r>
            <a:r>
              <a:rPr lang="da-DK" b="0" dirty="0"/>
              <a:t> on </a:t>
            </a:r>
            <a:r>
              <a:rPr lang="da-DK" b="0" dirty="0" err="1"/>
              <a:t>work</a:t>
            </a:r>
            <a:r>
              <a:rPr lang="da-DK" b="0" dirty="0"/>
              <a:t> </a:t>
            </a:r>
            <a:r>
              <a:rPr lang="da-DK" b="0" dirty="0" err="1"/>
              <a:t>packages</a:t>
            </a:r>
            <a:r>
              <a:rPr lang="da-DK" b="0" dirty="0"/>
              <a:t> for </a:t>
            </a:r>
            <a:r>
              <a:rPr lang="da-DK" b="0" dirty="0" err="1"/>
              <a:t>training</a:t>
            </a:r>
            <a:r>
              <a:rPr lang="da-DK" b="0" dirty="0"/>
              <a:t> </a:t>
            </a:r>
            <a:r>
              <a:rPr lang="da-DK" b="0" dirty="0" err="1"/>
              <a:t>material</a:t>
            </a:r>
            <a:endParaRPr lang="da-DK" b="0" dirty="0"/>
          </a:p>
          <a:p>
            <a:pPr marL="0" indent="0">
              <a:buNone/>
            </a:pPr>
            <a:endParaRPr lang="da-DK" b="0" dirty="0"/>
          </a:p>
          <a:p>
            <a:pPr marL="0" indent="0">
              <a:buNone/>
            </a:pPr>
            <a:endParaRPr lang="da-DK" b="0" dirty="0"/>
          </a:p>
          <a:p>
            <a:endParaRPr lang="da-DK" b="0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A372462-C645-A34D-B519-6C9147A565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1721620"/>
              </p:ext>
            </p:extLst>
          </p:nvPr>
        </p:nvGraphicFramePr>
        <p:xfrm>
          <a:off x="5867400" y="527964"/>
          <a:ext cx="61214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50175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08DE9-8FFD-2948-9728-12D517ACF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High-</a:t>
            </a:r>
            <a:r>
              <a:rPr lang="da-DK" dirty="0" err="1"/>
              <a:t>level</a:t>
            </a:r>
            <a:r>
              <a:rPr lang="da-DK" dirty="0"/>
              <a:t> </a:t>
            </a:r>
            <a:r>
              <a:rPr lang="da-DK" dirty="0" err="1"/>
              <a:t>schedule</a:t>
            </a:r>
            <a:endParaRPr lang="da-DK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61D85B2-F378-6944-96E6-AC3D37A806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857124"/>
              </p:ext>
            </p:extLst>
          </p:nvPr>
        </p:nvGraphicFramePr>
        <p:xfrm>
          <a:off x="838200" y="1534160"/>
          <a:ext cx="9982192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6784">
                  <a:extLst>
                    <a:ext uri="{9D8B030D-6E8A-4147-A177-3AD203B41FA5}">
                      <a16:colId xmlns:a16="http://schemas.microsoft.com/office/drawing/2014/main" val="705162057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3871279016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194432772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4040646735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1637560752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2641130362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3016199259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1346092555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1942377370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534396576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1592932206"/>
                    </a:ext>
                  </a:extLst>
                </a:gridCol>
                <a:gridCol w="833176">
                  <a:extLst>
                    <a:ext uri="{9D8B030D-6E8A-4147-A177-3AD203B41FA5}">
                      <a16:colId xmlns:a16="http://schemas.microsoft.com/office/drawing/2014/main" val="530678135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1090899453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732023807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890945252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2961881101"/>
                    </a:ext>
                  </a:extLst>
                </a:gridCol>
              </a:tblGrid>
              <a:tr h="142240">
                <a:tc>
                  <a:txBody>
                    <a:bodyPr/>
                    <a:lstStyle/>
                    <a:p>
                      <a:r>
                        <a:rPr lang="da-DK" sz="24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Topic</a:t>
                      </a:r>
                      <a:endParaRPr lang="da-DK" sz="2400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6AA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da-DK" sz="2400" dirty="0">
                          <a:ln>
                            <a:solidFill>
                              <a:schemeClr val="bg1"/>
                            </a:solidFill>
                          </a:ln>
                        </a:rPr>
                        <a:t>2019</a:t>
                      </a: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6A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da-DK" sz="2400" dirty="0">
                          <a:ln>
                            <a:solidFill>
                              <a:schemeClr val="bg1"/>
                            </a:solidFill>
                          </a:ln>
                        </a:rPr>
                        <a:t>2020</a:t>
                      </a: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6A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a-DK" sz="2400" dirty="0">
                          <a:ln>
                            <a:solidFill>
                              <a:schemeClr val="bg1"/>
                            </a:solidFill>
                          </a:ln>
                        </a:rPr>
                        <a:t>2021</a:t>
                      </a: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6A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da-DK" sz="2400" dirty="0">
                          <a:ln>
                            <a:solidFill>
                              <a:schemeClr val="bg1"/>
                            </a:solidFill>
                          </a:ln>
                        </a:rPr>
                        <a:t>2022</a:t>
                      </a: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6A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486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sz="24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Infrastructure</a:t>
                      </a:r>
                      <a:endParaRPr lang="da-DK" sz="2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10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17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512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sz="24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Staff</a:t>
                      </a:r>
                      <a:r>
                        <a:rPr lang="da-DK" sz="2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da-DK" sz="24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training</a:t>
                      </a:r>
                      <a:endParaRPr lang="da-DK" sz="2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9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17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17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17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17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085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sz="2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User </a:t>
                      </a:r>
                      <a:r>
                        <a:rPr lang="da-DK" sz="24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training</a:t>
                      </a:r>
                      <a:endParaRPr lang="da-DK" sz="24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 gridSpan="5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A517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582381"/>
                  </a:ext>
                </a:extLst>
              </a:tr>
            </a:tbl>
          </a:graphicData>
        </a:graphic>
      </p:graphicFrame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A0630AFF-95FB-E647-BA4C-5DB889D50421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62600" y="2057400"/>
            <a:ext cx="304800" cy="304800"/>
          </a:xfrm>
          <a:prstGeom prst="bentConnector3">
            <a:avLst>
              <a:gd name="adj1" fmla="val 99367"/>
            </a:avLst>
          </a:prstGeom>
          <a:ln w="38100">
            <a:solidFill>
              <a:srgbClr val="9A517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A73AE886-A7D4-394E-BDAD-07E0B4D76316}"/>
              </a:ext>
            </a:extLst>
          </p:cNvPr>
          <p:cNvCxnSpPr>
            <a:cxnSpLocks/>
          </p:cNvCxnSpPr>
          <p:nvPr/>
        </p:nvCxnSpPr>
        <p:spPr>
          <a:xfrm rot="16200000" flipH="1">
            <a:off x="8077200" y="2514600"/>
            <a:ext cx="304800" cy="304800"/>
          </a:xfrm>
          <a:prstGeom prst="bentConnector3">
            <a:avLst>
              <a:gd name="adj1" fmla="val 99367"/>
            </a:avLst>
          </a:prstGeom>
          <a:ln w="38100">
            <a:solidFill>
              <a:srgbClr val="9A517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77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194B9-519A-7943-8DAA-F164DD95E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Task</a:t>
            </a:r>
            <a:r>
              <a:rPr lang="da-DK" dirty="0"/>
              <a:t> 8.1-3 e-</a:t>
            </a:r>
            <a:r>
              <a:rPr lang="da-DK" dirty="0" err="1"/>
              <a:t>learning</a:t>
            </a:r>
            <a:r>
              <a:rPr lang="da-DK" dirty="0"/>
              <a:t> platform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68FC84C-8A11-FE48-B0F8-E2EC507DE0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0227577"/>
              </p:ext>
            </p:extLst>
          </p:nvPr>
        </p:nvGraphicFramePr>
        <p:xfrm>
          <a:off x="838200" y="1219200"/>
          <a:ext cx="9982192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6784">
                  <a:extLst>
                    <a:ext uri="{9D8B030D-6E8A-4147-A177-3AD203B41FA5}">
                      <a16:colId xmlns:a16="http://schemas.microsoft.com/office/drawing/2014/main" val="705162057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3871279016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194432772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4040646735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1637560752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2641130362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3016199259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1346092555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1942377370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534396576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2983336221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3110886926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3413027925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1090899453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732023807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890945252"/>
                    </a:ext>
                  </a:extLst>
                </a:gridCol>
                <a:gridCol w="416588">
                  <a:extLst>
                    <a:ext uri="{9D8B030D-6E8A-4147-A177-3AD203B41FA5}">
                      <a16:colId xmlns:a16="http://schemas.microsoft.com/office/drawing/2014/main" val="2961881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sz="24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Tasks</a:t>
                      </a:r>
                      <a:endParaRPr lang="da-DK" sz="2400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6AA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da-DK" sz="2400" dirty="0">
                          <a:ln>
                            <a:solidFill>
                              <a:schemeClr val="bg1"/>
                            </a:solidFill>
                          </a:ln>
                        </a:rPr>
                        <a:t>2019</a:t>
                      </a: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6A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da-DK" sz="2400" dirty="0">
                          <a:ln>
                            <a:solidFill>
                              <a:schemeClr val="bg1"/>
                            </a:solidFill>
                          </a:ln>
                        </a:rPr>
                        <a:t>2020</a:t>
                      </a: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6A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a-DK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da-DK" sz="2400" dirty="0">
                          <a:ln>
                            <a:solidFill>
                              <a:schemeClr val="bg1"/>
                            </a:solidFill>
                          </a:ln>
                        </a:rPr>
                        <a:t>2021</a:t>
                      </a: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6A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da-DK" sz="2400" dirty="0">
                          <a:ln>
                            <a:solidFill>
                              <a:schemeClr val="bg1"/>
                            </a:solidFill>
                          </a:ln>
                        </a:rPr>
                        <a:t>2022</a:t>
                      </a: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6A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486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sz="2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T8.1 Migration to ESS</a:t>
                      </a: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4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17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512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sz="2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T8.2 </a:t>
                      </a:r>
                      <a:r>
                        <a:rPr lang="da-DK" sz="24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Jupyter</a:t>
                      </a:r>
                      <a:r>
                        <a:rPr lang="da-DK" sz="2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 integration</a:t>
                      </a: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4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517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085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sz="24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T8.3 Partner integration</a:t>
                      </a: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 gridSpan="4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A517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da-DK" sz="2400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7582381"/>
                  </a:ext>
                </a:extLst>
              </a:tr>
            </a:tbl>
          </a:graphicData>
        </a:graphic>
      </p:graphicFrame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54A1138-DC28-FD49-8291-6612AF4D7096}"/>
              </a:ext>
            </a:extLst>
          </p:cNvPr>
          <p:cNvSpPr/>
          <p:nvPr/>
        </p:nvSpPr>
        <p:spPr>
          <a:xfrm>
            <a:off x="3191270" y="3763962"/>
            <a:ext cx="1828800" cy="1504950"/>
          </a:xfrm>
          <a:prstGeom prst="roundRect">
            <a:avLst/>
          </a:prstGeom>
          <a:solidFill>
            <a:srgbClr val="7EAA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In </a:t>
            </a:r>
            <a:r>
              <a:rPr lang="da-DK" dirty="0" err="1"/>
              <a:t>progress</a:t>
            </a:r>
            <a:r>
              <a:rPr lang="da-DK" dirty="0"/>
              <a:t> @ ESS</a:t>
            </a:r>
          </a:p>
          <a:p>
            <a:pPr algn="ctr"/>
            <a:endParaRPr lang="da-DK" dirty="0"/>
          </a:p>
          <a:p>
            <a:pPr algn="ctr"/>
            <a:r>
              <a:rPr lang="da-DK" dirty="0"/>
              <a:t>Input from </a:t>
            </a:r>
            <a:r>
              <a:rPr lang="da-DK" b="1" dirty="0"/>
              <a:t>WP6</a:t>
            </a:r>
            <a:r>
              <a:rPr lang="da-DK" dirty="0"/>
              <a:t> on AAI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CC41106-5D83-6C4B-A890-CB03B18CB77F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4105670" y="2133600"/>
            <a:ext cx="1304530" cy="1630362"/>
          </a:xfrm>
          <a:prstGeom prst="straightConnector1">
            <a:avLst/>
          </a:prstGeom>
          <a:ln>
            <a:solidFill>
              <a:srgbClr val="7EAA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1BE5EA1-6D0E-D645-9769-697BAC3EAAEF}"/>
              </a:ext>
            </a:extLst>
          </p:cNvPr>
          <p:cNvSpPr/>
          <p:nvPr/>
        </p:nvSpPr>
        <p:spPr>
          <a:xfrm>
            <a:off x="5561889" y="4068762"/>
            <a:ext cx="1902003" cy="825500"/>
          </a:xfrm>
          <a:prstGeom prst="roundRect">
            <a:avLst/>
          </a:prstGeom>
          <a:solidFill>
            <a:srgbClr val="7EAA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Led by ELI.</a:t>
            </a:r>
          </a:p>
          <a:p>
            <a:pPr algn="ctr"/>
            <a:r>
              <a:rPr lang="da-DK" dirty="0" err="1"/>
              <a:t>Coordinate</a:t>
            </a:r>
            <a:r>
              <a:rPr lang="da-DK" dirty="0"/>
              <a:t> w. </a:t>
            </a:r>
            <a:r>
              <a:rPr lang="da-DK" b="1" dirty="0"/>
              <a:t>WP3 &amp; 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2C8997-82A1-8D48-AA1A-EA11CB2D0AD0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6512891" y="2602707"/>
            <a:ext cx="116509" cy="1466055"/>
          </a:xfrm>
          <a:prstGeom prst="straightConnector1">
            <a:avLst/>
          </a:prstGeom>
          <a:ln>
            <a:solidFill>
              <a:srgbClr val="7EAA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85326E1-6330-2A4A-B25E-BDB06708EC41}"/>
              </a:ext>
            </a:extLst>
          </p:cNvPr>
          <p:cNvSpPr/>
          <p:nvPr/>
        </p:nvSpPr>
        <p:spPr>
          <a:xfrm>
            <a:off x="7924800" y="4443412"/>
            <a:ext cx="1902003" cy="825500"/>
          </a:xfrm>
          <a:prstGeom prst="roundRect">
            <a:avLst/>
          </a:prstGeom>
          <a:solidFill>
            <a:srgbClr val="7EAA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dirty="0"/>
              <a:t>Led by ESS.</a:t>
            </a:r>
          </a:p>
          <a:p>
            <a:pPr algn="ctr"/>
            <a:r>
              <a:rPr lang="da-DK" dirty="0"/>
              <a:t>Input from</a:t>
            </a:r>
          </a:p>
          <a:p>
            <a:pPr algn="ctr"/>
            <a:r>
              <a:rPr lang="da-DK" b="1" dirty="0"/>
              <a:t>WP4 &amp; 5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03BE092-2A7B-EF4B-AAE6-A0420236CC10}"/>
              </a:ext>
            </a:extLst>
          </p:cNvPr>
          <p:cNvCxnSpPr>
            <a:stCxn id="12" idx="0"/>
          </p:cNvCxnSpPr>
          <p:nvPr/>
        </p:nvCxnSpPr>
        <p:spPr>
          <a:xfrm flipH="1" flipV="1">
            <a:off x="8382000" y="3048000"/>
            <a:ext cx="493802" cy="1395412"/>
          </a:xfrm>
          <a:prstGeom prst="straightConnector1">
            <a:avLst/>
          </a:prstGeom>
          <a:ln>
            <a:solidFill>
              <a:srgbClr val="7EAAC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9490209-1A5C-BD49-8E33-C6046CEBEA6E}"/>
              </a:ext>
            </a:extLst>
          </p:cNvPr>
          <p:cNvSpPr txBox="1"/>
          <p:nvPr/>
        </p:nvSpPr>
        <p:spPr>
          <a:xfrm>
            <a:off x="1036363" y="5730358"/>
            <a:ext cx="6427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Linda Udby (UCPH) and Peter K. Willendrup (DTU) </a:t>
            </a:r>
            <a:r>
              <a:rPr lang="da-DK" dirty="0" err="1"/>
              <a:t>seconded</a:t>
            </a:r>
            <a:r>
              <a:rPr lang="da-DK" dirty="0"/>
              <a:t> to ESS</a:t>
            </a:r>
          </a:p>
        </p:txBody>
      </p:sp>
    </p:spTree>
    <p:extLst>
      <p:ext uri="{BB962C8B-B14F-4D97-AF65-F5344CB8AC3E}">
        <p14:creationId xmlns:p14="http://schemas.microsoft.com/office/powerpoint/2010/main" val="1807252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1AE331-5F48-0F48-AAA8-6F00C1FA5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96" y="0"/>
            <a:ext cx="1197700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8D751E-0F5D-B34C-9F52-3C153C4E9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What</a:t>
            </a:r>
            <a:r>
              <a:rPr lang="da-DK" dirty="0"/>
              <a:t> is e-</a:t>
            </a:r>
            <a:r>
              <a:rPr lang="da-DK" dirty="0" err="1"/>
              <a:t>neutrons.org</a:t>
            </a:r>
            <a:r>
              <a:rPr lang="da-DK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6336A-A22D-8D47-BFB4-DE925AC62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2777" y="1194560"/>
            <a:ext cx="7157224" cy="3529839"/>
          </a:xfrm>
          <a:solidFill>
            <a:srgbClr val="7DA8CB">
              <a:alpha val="61176"/>
            </a:srgbClr>
          </a:solidFill>
        </p:spPr>
        <p:txBody>
          <a:bodyPr/>
          <a:lstStyle/>
          <a:p>
            <a:pPr>
              <a:spcBef>
                <a:spcPts val="0"/>
              </a:spcBef>
            </a:pPr>
            <a:endParaRPr lang="da-DK" b="0" dirty="0"/>
          </a:p>
          <a:p>
            <a:pPr>
              <a:spcBef>
                <a:spcPts val="0"/>
              </a:spcBef>
            </a:pPr>
            <a:r>
              <a:rPr lang="da-DK" b="0" dirty="0"/>
              <a:t>1 min PR video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da-DK" sz="1800" b="0" u="sng" dirty="0">
                <a:hlinkClick r:id="rId3"/>
              </a:rPr>
              <a:t>https://www.youtube.com/watch?v=F0AEQBBbMgo&amp;feature=youtu.be</a:t>
            </a:r>
            <a:endParaRPr lang="da-DK" sz="1800" b="0" dirty="0"/>
          </a:p>
          <a:p>
            <a:pPr>
              <a:spcBef>
                <a:spcPts val="0"/>
              </a:spcBef>
            </a:pPr>
            <a:endParaRPr lang="da-DK" b="0" dirty="0"/>
          </a:p>
          <a:p>
            <a:pPr>
              <a:spcBef>
                <a:spcPts val="0"/>
              </a:spcBef>
            </a:pPr>
            <a:r>
              <a:rPr lang="da-DK" b="0" dirty="0"/>
              <a:t>2 min PR video 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da-DK" sz="1800" b="0" u="sng" dirty="0">
                <a:hlinkClick r:id="rId4"/>
              </a:rPr>
              <a:t>https://www.youtube.com/watch?v=LvRVnPoAkNs&amp;feature=youtu.be</a:t>
            </a:r>
            <a:endParaRPr lang="da-DK" sz="1800" b="0" dirty="0"/>
          </a:p>
          <a:p>
            <a:pPr>
              <a:spcBef>
                <a:spcPts val="0"/>
              </a:spcBef>
            </a:pPr>
            <a:endParaRPr lang="da-DK" b="0" dirty="0"/>
          </a:p>
          <a:p>
            <a:pPr>
              <a:spcBef>
                <a:spcPts val="0"/>
              </a:spcBef>
            </a:pPr>
            <a:r>
              <a:rPr lang="da-DK" b="0" dirty="0"/>
              <a:t>3:30 min video </a:t>
            </a:r>
            <a:r>
              <a:rPr lang="da-DK" b="0" dirty="0" err="1"/>
              <a:t>specifically</a:t>
            </a:r>
            <a:r>
              <a:rPr lang="da-DK" b="0" dirty="0"/>
              <a:t> for </a:t>
            </a:r>
            <a:r>
              <a:rPr lang="da-DK" b="0" dirty="0" err="1"/>
              <a:t>teachers</a:t>
            </a:r>
            <a:endParaRPr lang="da-DK" b="0" dirty="0"/>
          </a:p>
          <a:p>
            <a:pPr marL="400050" lvl="1" indent="0">
              <a:spcBef>
                <a:spcPts val="0"/>
              </a:spcBef>
              <a:buNone/>
            </a:pPr>
            <a:r>
              <a:rPr lang="da-DK" sz="1800" b="0" u="sng" dirty="0">
                <a:hlinkClick r:id="rId5"/>
              </a:rPr>
              <a:t>https://www.youtube.com/watch?v=1rTXrTttScE&amp;feature=youtu.be</a:t>
            </a:r>
            <a:br>
              <a:rPr lang="da-DK" dirty="0"/>
            </a:b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8585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Screenshot 2019-11-02 at 09.41.41.png" descr="Screenshot 2019-11-02 at 09.41.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01255" y="76200"/>
            <a:ext cx="4993899" cy="5957352"/>
          </a:xfrm>
          <a:prstGeom prst="rect">
            <a:avLst/>
          </a:prstGeom>
          <a:ln w="12700">
            <a:miter lim="400000"/>
          </a:ln>
        </p:spPr>
      </p:pic>
      <p:sp>
        <p:nvSpPr>
          <p:cNvPr id="508" name="Website frontend…"/>
          <p:cNvSpPr txBox="1"/>
          <p:nvPr/>
        </p:nvSpPr>
        <p:spPr>
          <a:xfrm>
            <a:off x="459463" y="430356"/>
            <a:ext cx="3202391" cy="5590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marL="180473" indent="-180473">
              <a:buSzPct val="100000"/>
              <a:buChar char="•"/>
            </a:pP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Website frontend</a:t>
            </a:r>
            <a:b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</a:br>
            <a:br>
              <a:rPr dirty="0"/>
            </a:br>
            <a:endParaRPr dirty="0"/>
          </a:p>
          <a:p>
            <a:pPr marL="180473" indent="-180473">
              <a:buSzPct val="100000"/>
              <a:buChar char="•"/>
            </a:pPr>
            <a:r>
              <a:rPr dirty="0"/>
              <a:t>Learning management system</a:t>
            </a:r>
          </a:p>
          <a:p>
            <a:pPr marL="561473" lvl="1" indent="-180473">
              <a:buSzPct val="100000"/>
              <a:buChar char="•"/>
            </a:pP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Course material</a:t>
            </a:r>
          </a:p>
          <a:p>
            <a:pPr marL="561473" lvl="1" indent="-180473">
              <a:buSzPct val="100000"/>
              <a:buChar char="•"/>
            </a:pPr>
            <a:r>
              <a:rPr dirty="0"/>
              <a:t>Quizzes</a:t>
            </a:r>
          </a:p>
          <a:p>
            <a:pPr marL="561473" lvl="1" indent="-180473">
              <a:buSzPct val="100000"/>
              <a:buChar char="•"/>
            </a:pPr>
            <a:r>
              <a:rPr dirty="0"/>
              <a:t>Hooks to other tools</a:t>
            </a:r>
          </a:p>
          <a:p>
            <a:br>
              <a:rPr dirty="0"/>
            </a:br>
            <a:endParaRPr dirty="0"/>
          </a:p>
          <a:p>
            <a:pPr marL="180473" indent="-180473">
              <a:buSzPct val="100000"/>
              <a:buChar char="•"/>
            </a:pP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/>
              </a:rPr>
              <a:t>Wiki-“textbook”</a:t>
            </a:r>
            <a:br>
              <a:rPr dirty="0"/>
            </a:br>
            <a:br>
              <a:rPr dirty="0"/>
            </a:br>
            <a:endParaRPr dirty="0"/>
          </a:p>
          <a:p>
            <a:pPr marL="180473" indent="-180473">
              <a:buSzPct val="100000"/>
              <a:buChar char="•"/>
            </a:pP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/>
              </a:rPr>
              <a:t>Online simulator</a:t>
            </a:r>
            <a:b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/>
              </a:rPr>
            </a:br>
            <a:br>
              <a:rPr dirty="0"/>
            </a:br>
            <a:endParaRPr dirty="0"/>
          </a:p>
          <a:p>
            <a:pPr marL="180473" indent="-180473">
              <a:buSzPct val="100000"/>
              <a:buChar char="•"/>
            </a:pP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7"/>
              </a:rPr>
              <a:t>Virtual visit to scattering facility</a:t>
            </a:r>
            <a:br>
              <a:rPr dirty="0"/>
            </a:br>
            <a:br>
              <a:rPr dirty="0"/>
            </a:br>
            <a:endParaRPr dirty="0"/>
          </a:p>
          <a:p>
            <a:pPr marL="180473" indent="-180473">
              <a:buSzPct val="100000"/>
              <a:buChar char="•"/>
            </a:pP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8"/>
              </a:rPr>
              <a:t>Data-analysis in the browser</a:t>
            </a:r>
          </a:p>
        </p:txBody>
      </p:sp>
      <p:pic>
        <p:nvPicPr>
          <p:cNvPr id="509" name="Unknown.png" descr="Unknown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239591" y="172938"/>
            <a:ext cx="1083926" cy="584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0" name="Unknown.png" descr="Unknown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915618" y="1173261"/>
            <a:ext cx="1731872" cy="44077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1" name="MediaWiki_logo_reworked_2.svg.png" descr="MediaWiki_logo_reworked_2.svg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239591" y="2632940"/>
            <a:ext cx="1083926" cy="843872"/>
          </a:xfrm>
          <a:prstGeom prst="rect">
            <a:avLst/>
          </a:prstGeom>
          <a:ln w="12700">
            <a:miter lim="400000"/>
          </a:ln>
        </p:spPr>
      </p:pic>
      <p:pic>
        <p:nvPicPr>
          <p:cNvPr id="512" name="joint-logo.png" descr="joint-logo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3783183" y="3797645"/>
            <a:ext cx="1996742" cy="620896"/>
          </a:xfrm>
          <a:prstGeom prst="rect">
            <a:avLst/>
          </a:prstGeom>
          <a:ln w="12700">
            <a:miter lim="400000"/>
          </a:ln>
        </p:spPr>
      </p:pic>
      <p:pic>
        <p:nvPicPr>
          <p:cNvPr id="513" name="Unknown.png" descr="Unknown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3953718" y="4790174"/>
            <a:ext cx="1807414" cy="379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4" name="iFit-logo.png" descr="iFit-logo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4513117" y="5645028"/>
            <a:ext cx="688616" cy="379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5" name="Matlab_Logo.png" descr="Matlab_Logo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5237733" y="5593893"/>
            <a:ext cx="536640" cy="482198"/>
          </a:xfrm>
          <a:prstGeom prst="rect">
            <a:avLst/>
          </a:prstGeom>
          <a:ln w="12700">
            <a:miter lim="400000"/>
          </a:ln>
        </p:spPr>
      </p:pic>
      <p:pic>
        <p:nvPicPr>
          <p:cNvPr id="516" name="django-logo-negative.png" descr="django-logo-negative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2762498" y="3936342"/>
            <a:ext cx="1059775" cy="482199"/>
          </a:xfrm>
          <a:prstGeom prst="rect">
            <a:avLst/>
          </a:prstGeom>
          <a:ln w="12700">
            <a:miter lim="400000"/>
          </a:ln>
        </p:spPr>
      </p:pic>
      <p:pic>
        <p:nvPicPr>
          <p:cNvPr id="517" name="django-logo-negative.png" descr="django-logo-negative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3417342" y="5593893"/>
            <a:ext cx="1059775" cy="482198"/>
          </a:xfrm>
          <a:prstGeom prst="rect">
            <a:avLst/>
          </a:prstGeom>
          <a:ln w="12700">
            <a:miter lim="400000"/>
          </a:ln>
        </p:spPr>
      </p:pic>
      <p:sp>
        <p:nvSpPr>
          <p:cNvPr id="518" name="Rectangle"/>
          <p:cNvSpPr/>
          <p:nvPr/>
        </p:nvSpPr>
        <p:spPr>
          <a:xfrm>
            <a:off x="10881276" y="4281911"/>
            <a:ext cx="1276400" cy="1699541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521" name="Group"/>
          <p:cNvGrpSpPr/>
          <p:nvPr/>
        </p:nvGrpSpPr>
        <p:grpSpPr>
          <a:xfrm>
            <a:off x="10932743" y="4343142"/>
            <a:ext cx="1171010" cy="1514814"/>
            <a:chOff x="0" y="0"/>
            <a:chExt cx="1171009" cy="1514813"/>
          </a:xfrm>
        </p:grpSpPr>
        <p:pic>
          <p:nvPicPr>
            <p:cNvPr id="519" name="Picture 11" descr="Picture 11"/>
            <p:cNvPicPr>
              <a:picLocks noChangeAspect="1"/>
            </p:cNvPicPr>
            <p:nvPr/>
          </p:nvPicPr>
          <p:blipFill>
            <a:blip r:embed="rId17">
              <a:extLst/>
            </a:blip>
            <a:srcRect r="88468"/>
            <a:stretch>
              <a:fillRect/>
            </a:stretch>
          </p:blipFill>
          <p:spPr>
            <a:xfrm>
              <a:off x="58340" y="0"/>
              <a:ext cx="1054448" cy="7842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0" name="nmi3_3d_1.jpg" descr="nmi3_3d_1.jpg"/>
            <p:cNvPicPr>
              <a:picLocks noChangeAspect="1"/>
            </p:cNvPicPr>
            <p:nvPr/>
          </p:nvPicPr>
          <p:blipFill>
            <a:blip r:embed="rId18">
              <a:extLst/>
            </a:blip>
            <a:srcRect/>
            <a:stretch>
              <a:fillRect/>
            </a:stretch>
          </p:blipFill>
          <p:spPr>
            <a:xfrm>
              <a:off x="0" y="976781"/>
              <a:ext cx="1171010" cy="5380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3C8779B-C62F-B74A-B853-37EACC0BC75F}"/>
              </a:ext>
            </a:extLst>
          </p:cNvPr>
          <p:cNvSpPr/>
          <p:nvPr/>
        </p:nvSpPr>
        <p:spPr>
          <a:xfrm>
            <a:off x="1985830" y="1034186"/>
            <a:ext cx="3755006" cy="3701141"/>
          </a:xfrm>
          <a:prstGeom prst="roundRect">
            <a:avLst>
              <a:gd name="adj" fmla="val 8273"/>
            </a:avLst>
          </a:prstGeom>
          <a:solidFill>
            <a:srgbClr val="9A5172">
              <a:alpha val="81176"/>
            </a:srgb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a-DK" sz="2400" b="1" u="sng" dirty="0"/>
              <a:t>Open </a:t>
            </a:r>
            <a:r>
              <a:rPr lang="da-DK" sz="2400" b="1" u="sng" dirty="0" err="1"/>
              <a:t>questions</a:t>
            </a:r>
            <a:endParaRPr lang="da-DK" sz="24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400" dirty="0"/>
              <a:t>Branding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400" dirty="0"/>
              <a:t>Domain </a:t>
            </a:r>
            <a:r>
              <a:rPr lang="da-DK" sz="2400" dirty="0" err="1"/>
              <a:t>name</a:t>
            </a:r>
            <a:r>
              <a:rPr lang="da-DK" sz="2400" dirty="0"/>
              <a:t>, </a:t>
            </a:r>
            <a:r>
              <a:rPr lang="da-DK" sz="2400" dirty="0" err="1"/>
              <a:t>e.g</a:t>
            </a:r>
            <a:r>
              <a:rPr lang="da-DK" sz="2400" dirty="0"/>
              <a:t>.</a:t>
            </a:r>
          </a:p>
          <a:p>
            <a:pPr marL="742950" lvl="1" indent="-285750">
              <a:buFont typeface="System Font Regular"/>
              <a:buChar char="-"/>
            </a:pPr>
            <a:r>
              <a:rPr lang="da-DK" sz="2400" dirty="0" err="1"/>
              <a:t>training.panosc.eu</a:t>
            </a:r>
            <a:endParaRPr lang="da-DK" sz="2400" dirty="0"/>
          </a:p>
          <a:p>
            <a:pPr marL="742950" lvl="1" indent="-285750">
              <a:buFont typeface="System Font Regular"/>
              <a:buChar char="-"/>
            </a:pPr>
            <a:r>
              <a:rPr lang="da-DK" sz="2400" dirty="0" err="1"/>
              <a:t>panosc.education</a:t>
            </a:r>
            <a:endParaRPr lang="da-DK" sz="2400" dirty="0"/>
          </a:p>
          <a:p>
            <a:pPr marL="742950" lvl="1" indent="-285750">
              <a:buFont typeface="System Font Regular"/>
              <a:buChar char="-"/>
            </a:pPr>
            <a:r>
              <a:rPr lang="da-DK" sz="2400" dirty="0"/>
              <a:t>e-</a:t>
            </a:r>
            <a:r>
              <a:rPr lang="da-DK" sz="2400" dirty="0" err="1"/>
              <a:t>panosc.org</a:t>
            </a:r>
            <a:endParaRPr lang="da-DK" sz="2400" dirty="0"/>
          </a:p>
          <a:p>
            <a:pPr marL="742950" lvl="1" indent="-285750">
              <a:buFont typeface="System Font Regular"/>
              <a:buChar char="-"/>
            </a:pPr>
            <a:r>
              <a:rPr lang="da-DK" sz="2400" dirty="0"/>
              <a:t>e-</a:t>
            </a:r>
            <a:r>
              <a:rPr lang="da-DK" sz="2400" dirty="0" err="1"/>
              <a:t>facility.org</a:t>
            </a:r>
            <a:endParaRPr lang="da-DK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2400" dirty="0"/>
              <a:t> AAI &amp; EOSC Integration</a:t>
            </a:r>
          </a:p>
        </p:txBody>
      </p:sp>
    </p:spTree>
    <p:extLst>
      <p:ext uri="{BB962C8B-B14F-4D97-AF65-F5344CB8AC3E}">
        <p14:creationId xmlns:p14="http://schemas.microsoft.com/office/powerpoint/2010/main" val="66209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667CC-6AE1-ED4C-9667-DDEF94BD8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Jupyter</a:t>
            </a:r>
            <a:r>
              <a:rPr lang="da-DK" dirty="0"/>
              <a:t> integration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03FB96-E0F8-DF43-A17C-3B547E94D5E8}"/>
              </a:ext>
            </a:extLst>
          </p:cNvPr>
          <p:cNvSpPr txBox="1"/>
          <p:nvPr/>
        </p:nvSpPr>
        <p:spPr>
          <a:xfrm>
            <a:off x="914400" y="1383784"/>
            <a:ext cx="5140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000" dirty="0" err="1"/>
              <a:t>Entire</a:t>
            </a:r>
            <a:r>
              <a:rPr lang="da-DK" sz="2000" dirty="0"/>
              <a:t> </a:t>
            </a:r>
            <a:r>
              <a:rPr lang="da-DK" sz="2000" dirty="0" err="1"/>
              <a:t>workflows</a:t>
            </a:r>
            <a:r>
              <a:rPr lang="da-DK" sz="2000" dirty="0"/>
              <a:t> </a:t>
            </a:r>
            <a:r>
              <a:rPr lang="da-DK" sz="2000" dirty="0" err="1"/>
              <a:t>can</a:t>
            </a:r>
            <a:r>
              <a:rPr lang="da-DK" sz="2000" dirty="0"/>
              <a:t> </a:t>
            </a:r>
            <a:r>
              <a:rPr lang="da-DK" sz="2000" dirty="0" err="1"/>
              <a:t>be</a:t>
            </a:r>
            <a:r>
              <a:rPr lang="da-DK" sz="2000" dirty="0"/>
              <a:t> </a:t>
            </a:r>
            <a:r>
              <a:rPr lang="da-DK" sz="2000" dirty="0" err="1"/>
              <a:t>performed</a:t>
            </a:r>
            <a:r>
              <a:rPr lang="da-DK" sz="2000" dirty="0"/>
              <a:t> in </a:t>
            </a:r>
            <a:r>
              <a:rPr lang="da-DK" sz="2000" dirty="0" err="1"/>
              <a:t>Jupyter</a:t>
            </a:r>
            <a:r>
              <a:rPr lang="da-DK" sz="2000" dirty="0"/>
              <a:t>: 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2D72BA73-E3D3-6149-9CBA-26F51BC23A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2648636"/>
              </p:ext>
            </p:extLst>
          </p:nvPr>
        </p:nvGraphicFramePr>
        <p:xfrm>
          <a:off x="4953000" y="2438399"/>
          <a:ext cx="6756400" cy="1905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BFF9FAB-1B9E-AF4A-B6EA-0C6FD51D13AD}"/>
              </a:ext>
            </a:extLst>
          </p:cNvPr>
          <p:cNvSpPr txBox="1"/>
          <p:nvPr/>
        </p:nvSpPr>
        <p:spPr>
          <a:xfrm>
            <a:off x="9753600" y="2438399"/>
            <a:ext cx="872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dirty="0"/>
              <a:t>WP4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1DBC6A-8336-3841-BE7F-C0DF4E7FB29F}"/>
              </a:ext>
            </a:extLst>
          </p:cNvPr>
          <p:cNvSpPr txBox="1"/>
          <p:nvPr/>
        </p:nvSpPr>
        <p:spPr>
          <a:xfrm>
            <a:off x="5561463" y="2438399"/>
            <a:ext cx="1194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dirty="0"/>
              <a:t>WP3/4</a:t>
            </a:r>
          </a:p>
        </p:txBody>
      </p:sp>
      <p:pic>
        <p:nvPicPr>
          <p:cNvPr id="1026" name="Picture 2" descr="https://blog.thedataincubator.com/wp-content/uploads/2017/01/jupyter-logo-300x298.png">
            <a:extLst>
              <a:ext uri="{FF2B5EF4-FFF2-40B4-BE49-F238E27FC236}">
                <a16:creationId xmlns:a16="http://schemas.microsoft.com/office/drawing/2014/main" id="{ED3B58CA-B225-EF40-AEF7-66FC7158C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878" y="262868"/>
            <a:ext cx="1598154" cy="158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008628"/>
      </p:ext>
    </p:extLst>
  </p:cSld>
  <p:clrMapOvr>
    <a:masterClrMapping/>
  </p:clrMapOvr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ogo+EUtex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aNOSC_EUflag+ba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PaNOSC_LOGO-onl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PaNOSC_ppt_template_DEF.potx</Template>
  <TotalTime>4162</TotalTime>
  <Words>950</Words>
  <Application>Microsoft Macintosh PowerPoint</Application>
  <PresentationFormat>Widescreen</PresentationFormat>
  <Paragraphs>235</Paragraphs>
  <Slides>23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Muli</vt:lpstr>
      <vt:lpstr>System Font Regular</vt:lpstr>
      <vt:lpstr>First Slide</vt:lpstr>
      <vt:lpstr>Logo+EUtext</vt:lpstr>
      <vt:lpstr>PaNOSC_EUflag+bar</vt:lpstr>
      <vt:lpstr>PaNOSC_LOGO-only</vt:lpstr>
      <vt:lpstr>WP8 Staff &amp; User Training</vt:lpstr>
      <vt:lpstr>Summary</vt:lpstr>
      <vt:lpstr>Objectives</vt:lpstr>
      <vt:lpstr>Resources and distribution</vt:lpstr>
      <vt:lpstr>High-level schedule</vt:lpstr>
      <vt:lpstr>Task 8.1-3 e-learning platform</vt:lpstr>
      <vt:lpstr>What is e-neutrons.org?</vt:lpstr>
      <vt:lpstr>PowerPoint Presentation</vt:lpstr>
      <vt:lpstr>Jupyter integration</vt:lpstr>
      <vt:lpstr>Jupyter</vt:lpstr>
      <vt:lpstr>Jupyter</vt:lpstr>
      <vt:lpstr>Jupyter</vt:lpstr>
      <vt:lpstr>Also more GUI like interface</vt:lpstr>
      <vt:lpstr>Task 8.3 Integration of partner ESFRIs</vt:lpstr>
      <vt:lpstr>E-learning (and WP4 &amp; 5) requirements to EOSC </vt:lpstr>
      <vt:lpstr>Task 8.4, 5 Staff training</vt:lpstr>
      <vt:lpstr>T8.5 Staff training (M12-M42)</vt:lpstr>
      <vt:lpstr>T8.5 Staff training (M12-M42)</vt:lpstr>
      <vt:lpstr>Task 8.6-8 User training</vt:lpstr>
      <vt:lpstr>PowerPoint Presentation</vt:lpstr>
      <vt:lpstr>Collaboration with ExPaNDS</vt:lpstr>
      <vt:lpstr>Summary</vt:lpstr>
      <vt:lpstr>Thank you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Presentation  on one or more lines</dc:title>
  <dc:subject/>
  <dc:creator/>
  <cp:keywords/>
  <dc:description/>
  <cp:lastModifiedBy>THR</cp:lastModifiedBy>
  <cp:revision>418</cp:revision>
  <dcterms:created xsi:type="dcterms:W3CDTF">2019-04-23T08:59:57Z</dcterms:created>
  <dcterms:modified xsi:type="dcterms:W3CDTF">2019-11-05T08:20:41Z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2019-04-19T10:00:00Z</vt:filetime>
  </property>
  <property fmtid="{D5CDD505-2E9C-101B-9397-08002B2CF9AE}" pid="3" name="Creator">
    <vt:lpwstr>Adobe InDesign CC 14.0 (Macintosh)</vt:lpwstr>
  </property>
  <property fmtid="{D5CDD505-2E9C-101B-9397-08002B2CF9AE}" pid="4" name="LastSaved">
    <vt:filetime>2019-04-23T10:00:00Z</vt:filetime>
  </property>
</Properties>
</file>